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90" r:id="rId3"/>
    <p:sldId id="287" r:id="rId4"/>
    <p:sldId id="295" r:id="rId5"/>
    <p:sldId id="292" r:id="rId6"/>
    <p:sldId id="289" r:id="rId7"/>
    <p:sldId id="293" r:id="rId8"/>
    <p:sldId id="294" r:id="rId9"/>
    <p:sldId id="285" r:id="rId10"/>
  </p:sldIdLst>
  <p:sldSz cx="12192000" cy="6858000"/>
  <p:notesSz cx="12192000" cy="6858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" initials="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27FAA-5618-4B2F-B48D-C0A7957D807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797D106-249C-4B31-B1A5-D6180C723D1A}">
      <dgm:prSet phldrT="[Текст]" custT="1"/>
      <dgm:spPr/>
      <dgm:t>
        <a:bodyPr/>
        <a:lstStyle/>
        <a:p>
          <a:r>
            <a:rPr lang="ru-RU" sz="3200" b="1" dirty="0" smtClean="0"/>
            <a:t>Специалист – профессионал</a:t>
          </a:r>
          <a:endParaRPr lang="ru-RU" sz="3200" dirty="0"/>
        </a:p>
      </dgm:t>
    </dgm:pt>
    <dgm:pt modelId="{2B9556C0-E341-441A-9987-8A22B9A72190}" type="parTrans" cxnId="{536E0C52-A1B3-47CD-9AC1-922A63C9B8C8}">
      <dgm:prSet/>
      <dgm:spPr/>
      <dgm:t>
        <a:bodyPr/>
        <a:lstStyle/>
        <a:p>
          <a:endParaRPr lang="ru-RU"/>
        </a:p>
      </dgm:t>
    </dgm:pt>
    <dgm:pt modelId="{14F5027B-8FEE-4636-93BE-A829025B423F}" type="sibTrans" cxnId="{536E0C52-A1B3-47CD-9AC1-922A63C9B8C8}">
      <dgm:prSet/>
      <dgm:spPr/>
      <dgm:t>
        <a:bodyPr/>
        <a:lstStyle/>
        <a:p>
          <a:endParaRPr lang="ru-RU"/>
        </a:p>
      </dgm:t>
    </dgm:pt>
    <dgm:pt modelId="{14032275-72C2-4B56-81E8-88B3839F1F1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/>
            <a:t>Профессионал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/>
            <a:t>широкого профиля</a:t>
          </a:r>
          <a:endParaRPr lang="ru-RU" sz="3200" dirty="0"/>
        </a:p>
      </dgm:t>
    </dgm:pt>
    <dgm:pt modelId="{9473DC5D-9E58-4F15-96BB-9C1454C1B4D4}" type="parTrans" cxnId="{185B8FA3-E551-40B9-A3E7-D5D8780476AD}">
      <dgm:prSet/>
      <dgm:spPr/>
      <dgm:t>
        <a:bodyPr/>
        <a:lstStyle/>
        <a:p>
          <a:endParaRPr lang="ru-RU"/>
        </a:p>
      </dgm:t>
    </dgm:pt>
    <dgm:pt modelId="{EF19EC97-AA13-4298-9B9F-511CBD7FF454}" type="sibTrans" cxnId="{185B8FA3-E551-40B9-A3E7-D5D8780476AD}">
      <dgm:prSet/>
      <dgm:spPr/>
      <dgm:t>
        <a:bodyPr/>
        <a:lstStyle/>
        <a:p>
          <a:endParaRPr lang="ru-RU"/>
        </a:p>
      </dgm:t>
    </dgm:pt>
    <dgm:pt modelId="{883A4A6C-28F2-4033-92B1-45E2A4F5019D}">
      <dgm:prSet phldrT="[Текст]" custT="1"/>
      <dgm:spPr/>
      <dgm:t>
        <a:bodyPr/>
        <a:lstStyle/>
        <a:p>
          <a:r>
            <a:rPr lang="ru-RU" sz="3200" b="1" dirty="0" smtClean="0"/>
            <a:t>Конкурентоспособный специалист</a:t>
          </a:r>
          <a:endParaRPr lang="ru-RU" sz="3200" dirty="0"/>
        </a:p>
      </dgm:t>
    </dgm:pt>
    <dgm:pt modelId="{DA96A822-3D91-47EB-9700-A982B71439FE}" type="parTrans" cxnId="{13CE91D7-9B5C-4C31-884F-FE4BEFF8D935}">
      <dgm:prSet/>
      <dgm:spPr/>
      <dgm:t>
        <a:bodyPr/>
        <a:lstStyle/>
        <a:p>
          <a:endParaRPr lang="ru-RU"/>
        </a:p>
      </dgm:t>
    </dgm:pt>
    <dgm:pt modelId="{4D097829-3787-4267-B455-24786FA9661B}" type="sibTrans" cxnId="{13CE91D7-9B5C-4C31-884F-FE4BEFF8D935}">
      <dgm:prSet/>
      <dgm:spPr/>
      <dgm:t>
        <a:bodyPr/>
        <a:lstStyle/>
        <a:p>
          <a:endParaRPr lang="ru-RU"/>
        </a:p>
      </dgm:t>
    </dgm:pt>
    <dgm:pt modelId="{C3DFC3EF-8C44-47F2-9F20-8ED8A3A3DA86}" type="pres">
      <dgm:prSet presAssocID="{D1E27FAA-5618-4B2F-B48D-C0A7957D807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609B563-381E-4B11-9FAF-28C215AD9249}" type="pres">
      <dgm:prSet presAssocID="{3797D106-249C-4B31-B1A5-D6180C723D1A}" presName="composite" presStyleCnt="0"/>
      <dgm:spPr/>
    </dgm:pt>
    <dgm:pt modelId="{20699D9E-FC28-441B-8186-6D398601903D}" type="pres">
      <dgm:prSet presAssocID="{3797D106-249C-4B31-B1A5-D6180C723D1A}" presName="LShape" presStyleLbl="alignNode1" presStyleIdx="0" presStyleCnt="5"/>
      <dgm:spPr/>
    </dgm:pt>
    <dgm:pt modelId="{5220AC73-E958-46DC-8D74-C721DAC8A01B}" type="pres">
      <dgm:prSet presAssocID="{3797D106-249C-4B31-B1A5-D6180C723D1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776CA-0FF6-42E2-85BF-93293AC0FC7B}" type="pres">
      <dgm:prSet presAssocID="{3797D106-249C-4B31-B1A5-D6180C723D1A}" presName="Triangle" presStyleLbl="alignNode1" presStyleIdx="1" presStyleCnt="5"/>
      <dgm:spPr/>
    </dgm:pt>
    <dgm:pt modelId="{0D7F9869-3423-4EEA-9614-F43CE5D3F478}" type="pres">
      <dgm:prSet presAssocID="{14F5027B-8FEE-4636-93BE-A829025B423F}" presName="sibTrans" presStyleCnt="0"/>
      <dgm:spPr/>
    </dgm:pt>
    <dgm:pt modelId="{E88FE52D-72B4-4C3E-8472-A2C8515AE2EA}" type="pres">
      <dgm:prSet presAssocID="{14F5027B-8FEE-4636-93BE-A829025B423F}" presName="space" presStyleCnt="0"/>
      <dgm:spPr/>
    </dgm:pt>
    <dgm:pt modelId="{09729D19-4456-4D3A-9976-E319DABBFACF}" type="pres">
      <dgm:prSet presAssocID="{14032275-72C2-4B56-81E8-88B3839F1F13}" presName="composite" presStyleCnt="0"/>
      <dgm:spPr/>
    </dgm:pt>
    <dgm:pt modelId="{398335CF-51B7-416F-9CE1-5B9E91B714AE}" type="pres">
      <dgm:prSet presAssocID="{14032275-72C2-4B56-81E8-88B3839F1F13}" presName="LShape" presStyleLbl="alignNode1" presStyleIdx="2" presStyleCnt="5"/>
      <dgm:spPr/>
    </dgm:pt>
    <dgm:pt modelId="{A5855FC0-D83C-4D4D-8476-99D1FE0F13CE}" type="pres">
      <dgm:prSet presAssocID="{14032275-72C2-4B56-81E8-88B3839F1F1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1AA66-2B4A-42DE-B3DF-1A0A81A19E21}" type="pres">
      <dgm:prSet presAssocID="{14032275-72C2-4B56-81E8-88B3839F1F13}" presName="Triangle" presStyleLbl="alignNode1" presStyleIdx="3" presStyleCnt="5"/>
      <dgm:spPr/>
    </dgm:pt>
    <dgm:pt modelId="{0A7D4871-17AD-4928-9266-419DC3C8555F}" type="pres">
      <dgm:prSet presAssocID="{EF19EC97-AA13-4298-9B9F-511CBD7FF454}" presName="sibTrans" presStyleCnt="0"/>
      <dgm:spPr/>
    </dgm:pt>
    <dgm:pt modelId="{5A5598D7-7047-4545-8797-19DBB8D38956}" type="pres">
      <dgm:prSet presAssocID="{EF19EC97-AA13-4298-9B9F-511CBD7FF454}" presName="space" presStyleCnt="0"/>
      <dgm:spPr/>
    </dgm:pt>
    <dgm:pt modelId="{B45065BB-AD09-47A8-827A-5ECCD8BE586B}" type="pres">
      <dgm:prSet presAssocID="{883A4A6C-28F2-4033-92B1-45E2A4F5019D}" presName="composite" presStyleCnt="0"/>
      <dgm:spPr/>
    </dgm:pt>
    <dgm:pt modelId="{8864E3B5-0CAA-4EF9-A59E-83936D10F9B0}" type="pres">
      <dgm:prSet presAssocID="{883A4A6C-28F2-4033-92B1-45E2A4F5019D}" presName="LShape" presStyleLbl="alignNode1" presStyleIdx="4" presStyleCnt="5"/>
      <dgm:spPr/>
    </dgm:pt>
    <dgm:pt modelId="{A0A2FD2F-1ED5-4478-9EBC-B2A153A98503}" type="pres">
      <dgm:prSet presAssocID="{883A4A6C-28F2-4033-92B1-45E2A4F5019D}" presName="ParentText" presStyleLbl="revTx" presStyleIdx="2" presStyleCnt="3" custScaleX="100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E91D7-9B5C-4C31-884F-FE4BEFF8D935}" srcId="{D1E27FAA-5618-4B2F-B48D-C0A7957D8075}" destId="{883A4A6C-28F2-4033-92B1-45E2A4F5019D}" srcOrd="2" destOrd="0" parTransId="{DA96A822-3D91-47EB-9700-A982B71439FE}" sibTransId="{4D097829-3787-4267-B455-24786FA9661B}"/>
    <dgm:cxn modelId="{024512C7-DB3D-45FC-8C28-F9FA5E039299}" type="presOf" srcId="{883A4A6C-28F2-4033-92B1-45E2A4F5019D}" destId="{A0A2FD2F-1ED5-4478-9EBC-B2A153A98503}" srcOrd="0" destOrd="0" presId="urn:microsoft.com/office/officeart/2009/3/layout/StepUpProcess"/>
    <dgm:cxn modelId="{804EB666-161F-459F-A7E3-750A350B45F4}" type="presOf" srcId="{14032275-72C2-4B56-81E8-88B3839F1F13}" destId="{A5855FC0-D83C-4D4D-8476-99D1FE0F13CE}" srcOrd="0" destOrd="0" presId="urn:microsoft.com/office/officeart/2009/3/layout/StepUpProcess"/>
    <dgm:cxn modelId="{02CD7365-F34A-4994-956D-C1BFFC13706D}" type="presOf" srcId="{D1E27FAA-5618-4B2F-B48D-C0A7957D8075}" destId="{C3DFC3EF-8C44-47F2-9F20-8ED8A3A3DA86}" srcOrd="0" destOrd="0" presId="urn:microsoft.com/office/officeart/2009/3/layout/StepUpProcess"/>
    <dgm:cxn modelId="{536E0C52-A1B3-47CD-9AC1-922A63C9B8C8}" srcId="{D1E27FAA-5618-4B2F-B48D-C0A7957D8075}" destId="{3797D106-249C-4B31-B1A5-D6180C723D1A}" srcOrd="0" destOrd="0" parTransId="{2B9556C0-E341-441A-9987-8A22B9A72190}" sibTransId="{14F5027B-8FEE-4636-93BE-A829025B423F}"/>
    <dgm:cxn modelId="{185B8FA3-E551-40B9-A3E7-D5D8780476AD}" srcId="{D1E27FAA-5618-4B2F-B48D-C0A7957D8075}" destId="{14032275-72C2-4B56-81E8-88B3839F1F13}" srcOrd="1" destOrd="0" parTransId="{9473DC5D-9E58-4F15-96BB-9C1454C1B4D4}" sibTransId="{EF19EC97-AA13-4298-9B9F-511CBD7FF454}"/>
    <dgm:cxn modelId="{3F9E1BE7-364C-477F-AC04-A750A9907923}" type="presOf" srcId="{3797D106-249C-4B31-B1A5-D6180C723D1A}" destId="{5220AC73-E958-46DC-8D74-C721DAC8A01B}" srcOrd="0" destOrd="0" presId="urn:microsoft.com/office/officeart/2009/3/layout/StepUpProcess"/>
    <dgm:cxn modelId="{7E1CAB93-CDBF-434A-9271-6964C0E5D67F}" type="presParOf" srcId="{C3DFC3EF-8C44-47F2-9F20-8ED8A3A3DA86}" destId="{4609B563-381E-4B11-9FAF-28C215AD9249}" srcOrd="0" destOrd="0" presId="urn:microsoft.com/office/officeart/2009/3/layout/StepUpProcess"/>
    <dgm:cxn modelId="{C865D35D-DBA2-487A-A9B6-55AB07D78B0E}" type="presParOf" srcId="{4609B563-381E-4B11-9FAF-28C215AD9249}" destId="{20699D9E-FC28-441B-8186-6D398601903D}" srcOrd="0" destOrd="0" presId="urn:microsoft.com/office/officeart/2009/3/layout/StepUpProcess"/>
    <dgm:cxn modelId="{3FD361BE-1AA4-4412-84DE-9840BEB15BDF}" type="presParOf" srcId="{4609B563-381E-4B11-9FAF-28C215AD9249}" destId="{5220AC73-E958-46DC-8D74-C721DAC8A01B}" srcOrd="1" destOrd="0" presId="urn:microsoft.com/office/officeart/2009/3/layout/StepUpProcess"/>
    <dgm:cxn modelId="{88D86804-116A-4F69-A1CC-53425488CB73}" type="presParOf" srcId="{4609B563-381E-4B11-9FAF-28C215AD9249}" destId="{838776CA-0FF6-42E2-85BF-93293AC0FC7B}" srcOrd="2" destOrd="0" presId="urn:microsoft.com/office/officeart/2009/3/layout/StepUpProcess"/>
    <dgm:cxn modelId="{A31F9025-D538-4412-9647-4DA1F9F15524}" type="presParOf" srcId="{C3DFC3EF-8C44-47F2-9F20-8ED8A3A3DA86}" destId="{0D7F9869-3423-4EEA-9614-F43CE5D3F478}" srcOrd="1" destOrd="0" presId="urn:microsoft.com/office/officeart/2009/3/layout/StepUpProcess"/>
    <dgm:cxn modelId="{3A3B812B-66C7-4096-A9E5-7B75BE4B31D3}" type="presParOf" srcId="{0D7F9869-3423-4EEA-9614-F43CE5D3F478}" destId="{E88FE52D-72B4-4C3E-8472-A2C8515AE2EA}" srcOrd="0" destOrd="0" presId="urn:microsoft.com/office/officeart/2009/3/layout/StepUpProcess"/>
    <dgm:cxn modelId="{EF432BA1-0B14-4C3A-83A0-B827617B9D2D}" type="presParOf" srcId="{C3DFC3EF-8C44-47F2-9F20-8ED8A3A3DA86}" destId="{09729D19-4456-4D3A-9976-E319DABBFACF}" srcOrd="2" destOrd="0" presId="urn:microsoft.com/office/officeart/2009/3/layout/StepUpProcess"/>
    <dgm:cxn modelId="{338D6116-1494-4C73-A3FA-256CF2888533}" type="presParOf" srcId="{09729D19-4456-4D3A-9976-E319DABBFACF}" destId="{398335CF-51B7-416F-9CE1-5B9E91B714AE}" srcOrd="0" destOrd="0" presId="urn:microsoft.com/office/officeart/2009/3/layout/StepUpProcess"/>
    <dgm:cxn modelId="{A64A1DBA-0E36-4EF2-B6F7-3DF4A9E009DC}" type="presParOf" srcId="{09729D19-4456-4D3A-9976-E319DABBFACF}" destId="{A5855FC0-D83C-4D4D-8476-99D1FE0F13CE}" srcOrd="1" destOrd="0" presId="urn:microsoft.com/office/officeart/2009/3/layout/StepUpProcess"/>
    <dgm:cxn modelId="{992EF9C8-2D8E-4B06-9F6C-82790BD31877}" type="presParOf" srcId="{09729D19-4456-4D3A-9976-E319DABBFACF}" destId="{A4A1AA66-2B4A-42DE-B3DF-1A0A81A19E21}" srcOrd="2" destOrd="0" presId="urn:microsoft.com/office/officeart/2009/3/layout/StepUpProcess"/>
    <dgm:cxn modelId="{2661EDE6-7B65-47F9-83E3-988C41B54F3E}" type="presParOf" srcId="{C3DFC3EF-8C44-47F2-9F20-8ED8A3A3DA86}" destId="{0A7D4871-17AD-4928-9266-419DC3C8555F}" srcOrd="3" destOrd="0" presId="urn:microsoft.com/office/officeart/2009/3/layout/StepUpProcess"/>
    <dgm:cxn modelId="{B50C0E3F-69A7-4606-807B-CF15E11973D4}" type="presParOf" srcId="{0A7D4871-17AD-4928-9266-419DC3C8555F}" destId="{5A5598D7-7047-4545-8797-19DBB8D38956}" srcOrd="0" destOrd="0" presId="urn:microsoft.com/office/officeart/2009/3/layout/StepUpProcess"/>
    <dgm:cxn modelId="{5DDB0E7A-F7B2-4DBD-829D-F6B3C6F2B472}" type="presParOf" srcId="{C3DFC3EF-8C44-47F2-9F20-8ED8A3A3DA86}" destId="{B45065BB-AD09-47A8-827A-5ECCD8BE586B}" srcOrd="4" destOrd="0" presId="urn:microsoft.com/office/officeart/2009/3/layout/StepUpProcess"/>
    <dgm:cxn modelId="{A74C219D-7309-468E-A252-A16C1F86E71E}" type="presParOf" srcId="{B45065BB-AD09-47A8-827A-5ECCD8BE586B}" destId="{8864E3B5-0CAA-4EF9-A59E-83936D10F9B0}" srcOrd="0" destOrd="0" presId="urn:microsoft.com/office/officeart/2009/3/layout/StepUpProcess"/>
    <dgm:cxn modelId="{71BAFC06-5CFC-4016-AB17-566460A740B7}" type="presParOf" srcId="{B45065BB-AD09-47A8-827A-5ECCD8BE586B}" destId="{A0A2FD2F-1ED5-4478-9EBC-B2A153A9850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DCAA9B-AA81-4066-AD27-BE3426624E65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1C7B6F8-D0D6-42AA-8B64-D619F066BBA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Цель - </a:t>
          </a:r>
          <a:r>
            <a:rPr lang="ru-RU" dirty="0" smtClean="0">
              <a:solidFill>
                <a:schemeClr val="bg1"/>
              </a:solidFill>
            </a:rPr>
            <a:t>отбор и апробация инструментов интенсификации и индивидуализации общеобразовательной подготовки в техникуме</a:t>
          </a:r>
          <a:endParaRPr lang="ru-RU" dirty="0">
            <a:solidFill>
              <a:schemeClr val="bg1"/>
            </a:solidFill>
          </a:endParaRPr>
        </a:p>
      </dgm:t>
    </dgm:pt>
    <dgm:pt modelId="{829AFFB5-321F-4E4C-AB62-D8F2D0783EB5}" type="parTrans" cxnId="{5A5EEB0F-2701-4053-83DD-C2666A849AFC}">
      <dgm:prSet/>
      <dgm:spPr/>
      <dgm:t>
        <a:bodyPr/>
        <a:lstStyle/>
        <a:p>
          <a:endParaRPr lang="ru-RU"/>
        </a:p>
      </dgm:t>
    </dgm:pt>
    <dgm:pt modelId="{20D53A3E-6F56-4745-AE63-E7D048220036}" type="sibTrans" cxnId="{5A5EEB0F-2701-4053-83DD-C2666A849AFC}">
      <dgm:prSet/>
      <dgm:spPr/>
      <dgm:t>
        <a:bodyPr/>
        <a:lstStyle/>
        <a:p>
          <a:endParaRPr lang="ru-RU"/>
        </a:p>
      </dgm:t>
    </dgm:pt>
    <dgm:pt modelId="{D935A5B6-864F-4559-AE28-B508474D42A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 smtClean="0"/>
            <a:t>провести анализ качества преподавания общеобразовательных дисциплин в техникуме</a:t>
          </a:r>
          <a:endParaRPr lang="ru-RU" sz="1600" b="1" dirty="0"/>
        </a:p>
      </dgm:t>
    </dgm:pt>
    <dgm:pt modelId="{5112D1E5-4929-4849-9ECA-A77C50455C2D}" type="parTrans" cxnId="{E0A8C410-10B1-4C6A-9DB2-F6AA3E144570}">
      <dgm:prSet/>
      <dgm:spPr/>
      <dgm:t>
        <a:bodyPr/>
        <a:lstStyle/>
        <a:p>
          <a:endParaRPr lang="ru-RU"/>
        </a:p>
      </dgm:t>
    </dgm:pt>
    <dgm:pt modelId="{9E98CE69-15CC-46EB-B59C-6ABBA883B477}" type="sibTrans" cxnId="{E0A8C410-10B1-4C6A-9DB2-F6AA3E144570}">
      <dgm:prSet/>
      <dgm:spPr/>
      <dgm:t>
        <a:bodyPr/>
        <a:lstStyle/>
        <a:p>
          <a:endParaRPr lang="ru-RU"/>
        </a:p>
      </dgm:t>
    </dgm:pt>
    <dgm:pt modelId="{A784D28A-641B-4663-A5D1-D6CC88432AF3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smtClean="0"/>
            <a:t>провести анкетирование педагогических работников для выявления дефицитов ИКТ-компетенций</a:t>
          </a:r>
        </a:p>
        <a:p>
          <a:pPr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/>
        </a:p>
      </dgm:t>
    </dgm:pt>
    <dgm:pt modelId="{DB64EB87-4336-4F3D-BD19-4BF7D473892B}" type="parTrans" cxnId="{A532467E-D582-4300-858F-417E72949F30}">
      <dgm:prSet/>
      <dgm:spPr/>
      <dgm:t>
        <a:bodyPr/>
        <a:lstStyle/>
        <a:p>
          <a:endParaRPr lang="ru-RU"/>
        </a:p>
      </dgm:t>
    </dgm:pt>
    <dgm:pt modelId="{04DF8541-B692-4541-A3E8-CA3622C0EC6D}" type="sibTrans" cxnId="{A532467E-D582-4300-858F-417E72949F30}">
      <dgm:prSet/>
      <dgm:spPr/>
      <dgm:t>
        <a:bodyPr/>
        <a:lstStyle/>
        <a:p>
          <a:endParaRPr lang="ru-RU"/>
        </a:p>
      </dgm:t>
    </dgm:pt>
    <dgm:pt modelId="{F99050E5-DA02-44A2-B23E-B820CECF6879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изучить научные и научно-методические труды и публикации по вопросам интенсификации и индивидуализации образовательного процесса</a:t>
          </a:r>
        </a:p>
        <a:p>
          <a:pPr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A1DB0143-DF37-4E2E-BBC1-940681B0E413}" type="parTrans" cxnId="{195C9312-E196-4D99-B599-35488E72D34E}">
      <dgm:prSet/>
      <dgm:spPr/>
      <dgm:t>
        <a:bodyPr/>
        <a:lstStyle/>
        <a:p>
          <a:endParaRPr lang="ru-RU"/>
        </a:p>
      </dgm:t>
    </dgm:pt>
    <dgm:pt modelId="{69CAAF2F-7B69-4B01-B528-C3ED6957454B}" type="sibTrans" cxnId="{195C9312-E196-4D99-B599-35488E72D34E}">
      <dgm:prSet/>
      <dgm:spPr/>
      <dgm:t>
        <a:bodyPr/>
        <a:lstStyle/>
        <a:p>
          <a:endParaRPr lang="ru-RU"/>
        </a:p>
      </dgm:t>
    </dgm:pt>
    <dgm:pt modelId="{2AC61483-5654-4C80-9F97-F69E774BB57B}">
      <dgm:prSet custT="1"/>
      <dgm:spPr/>
      <dgm:t>
        <a:bodyPr/>
        <a:lstStyle/>
        <a:p>
          <a:pPr algn="just"/>
          <a:r>
            <a:rPr lang="ru-RU" sz="1400" b="1" dirty="0" smtClean="0"/>
            <a:t>выбрать методы и средства, включая цифровые (используя возможности МЭО), в соответствии с дидактическими задачами интенсификации и индивидуализации образовательного процесса</a:t>
          </a:r>
          <a:endParaRPr lang="ru-RU" sz="1400" b="1" dirty="0"/>
        </a:p>
      </dgm:t>
    </dgm:pt>
    <dgm:pt modelId="{2986033F-E013-4B08-8068-24A26F405639}" type="parTrans" cxnId="{26758449-694D-4EC0-B001-8A4B177FDD7E}">
      <dgm:prSet/>
      <dgm:spPr/>
      <dgm:t>
        <a:bodyPr/>
        <a:lstStyle/>
        <a:p>
          <a:endParaRPr lang="ru-RU"/>
        </a:p>
      </dgm:t>
    </dgm:pt>
    <dgm:pt modelId="{3F376A75-9C35-44C2-ABD5-8F547155D7E2}" type="sibTrans" cxnId="{26758449-694D-4EC0-B001-8A4B177FDD7E}">
      <dgm:prSet/>
      <dgm:spPr/>
      <dgm:t>
        <a:bodyPr/>
        <a:lstStyle/>
        <a:p>
          <a:endParaRPr lang="ru-RU"/>
        </a:p>
      </dgm:t>
    </dgm:pt>
    <dgm:pt modelId="{84BFF173-B15E-49AD-AAA5-BA94F4BEC997}">
      <dgm:prSet custT="1"/>
      <dgm:spPr/>
      <dgm:t>
        <a:bodyPr/>
        <a:lstStyle/>
        <a:p>
          <a:r>
            <a:rPr lang="ru-RU" sz="1600" b="1" dirty="0" smtClean="0"/>
            <a:t>обосновать необходимость и внести изменения в содержание общеобразовательных дисциплин</a:t>
          </a:r>
          <a:endParaRPr lang="ru-RU" sz="1600" b="1" dirty="0"/>
        </a:p>
      </dgm:t>
    </dgm:pt>
    <dgm:pt modelId="{EF9FD8E2-1DBD-4259-B251-C7EE0A0F2704}" type="parTrans" cxnId="{0322840A-9E9C-4F4C-AD76-9A63851B619A}">
      <dgm:prSet/>
      <dgm:spPr/>
      <dgm:t>
        <a:bodyPr/>
        <a:lstStyle/>
        <a:p>
          <a:endParaRPr lang="ru-RU"/>
        </a:p>
      </dgm:t>
    </dgm:pt>
    <dgm:pt modelId="{659B9BCC-AC48-4F0A-9696-FF1AA5526F56}" type="sibTrans" cxnId="{0322840A-9E9C-4F4C-AD76-9A63851B619A}">
      <dgm:prSet/>
      <dgm:spPr/>
      <dgm:t>
        <a:bodyPr/>
        <a:lstStyle/>
        <a:p>
          <a:endParaRPr lang="ru-RU"/>
        </a:p>
      </dgm:t>
    </dgm:pt>
    <dgm:pt modelId="{334F0712-64F8-4CC5-989B-126B792E598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провести обучающие семинары для педагогов по использованию новых методов и средств, в том числе с использованием платформы МЭО</a:t>
          </a:r>
          <a:endParaRPr lang="ru-RU" sz="1600" b="1" dirty="0">
            <a:solidFill>
              <a:schemeClr val="tx1"/>
            </a:solidFill>
          </a:endParaRPr>
        </a:p>
      </dgm:t>
    </dgm:pt>
    <dgm:pt modelId="{C9DD29A2-E274-4D25-A030-A3A8C6D06D51}" type="parTrans" cxnId="{2F254C19-8A07-4C2A-8BAC-F511860BF293}">
      <dgm:prSet/>
      <dgm:spPr/>
      <dgm:t>
        <a:bodyPr/>
        <a:lstStyle/>
        <a:p>
          <a:endParaRPr lang="ru-RU"/>
        </a:p>
      </dgm:t>
    </dgm:pt>
    <dgm:pt modelId="{40FDC928-6BD9-4595-A787-6902BE514675}" type="sibTrans" cxnId="{2F254C19-8A07-4C2A-8BAC-F511860BF293}">
      <dgm:prSet/>
      <dgm:spPr/>
      <dgm:t>
        <a:bodyPr/>
        <a:lstStyle/>
        <a:p>
          <a:endParaRPr lang="ru-RU"/>
        </a:p>
      </dgm:t>
    </dgm:pt>
    <dgm:pt modelId="{7A02CBD2-0118-4CB1-86D6-600EC3CC9548}">
      <dgm:prSet custT="1"/>
      <dgm:spPr/>
      <dgm:t>
        <a:bodyPr/>
        <a:lstStyle/>
        <a:p>
          <a:r>
            <a:rPr lang="ru-RU" sz="1600" b="1" dirty="0" smtClean="0"/>
            <a:t>апробировать новые формы и методы преподавания с учетом образовательных потребностей обучающихся и профессиональной направленности подготовки</a:t>
          </a:r>
          <a:endParaRPr lang="ru-RU" sz="1600" b="1" dirty="0"/>
        </a:p>
      </dgm:t>
    </dgm:pt>
    <dgm:pt modelId="{033B7C59-3D89-4732-A488-D38E46CE0777}" type="parTrans" cxnId="{97816B9B-5186-4711-970D-76AD1FFED1F4}">
      <dgm:prSet/>
      <dgm:spPr/>
      <dgm:t>
        <a:bodyPr/>
        <a:lstStyle/>
        <a:p>
          <a:endParaRPr lang="ru-RU"/>
        </a:p>
      </dgm:t>
    </dgm:pt>
    <dgm:pt modelId="{AC49D205-5FC2-42F5-A9EE-99CE0CD230AC}" type="sibTrans" cxnId="{97816B9B-5186-4711-970D-76AD1FFED1F4}">
      <dgm:prSet/>
      <dgm:spPr/>
      <dgm:t>
        <a:bodyPr/>
        <a:lstStyle/>
        <a:p>
          <a:endParaRPr lang="ru-RU"/>
        </a:p>
      </dgm:t>
    </dgm:pt>
    <dgm:pt modelId="{ED833F84-E8C4-4334-AEA4-56299B953B4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разработать методические рекомендации для преподавателей общеобразовательного цикла в СПО по интенсификации и индивидуализации образовательного процесса</a:t>
          </a:r>
          <a:endParaRPr lang="ru-RU" sz="1600" b="1" dirty="0">
            <a:solidFill>
              <a:schemeClr val="tx1"/>
            </a:solidFill>
          </a:endParaRPr>
        </a:p>
      </dgm:t>
    </dgm:pt>
    <dgm:pt modelId="{0A3C4923-7C3D-4351-A9CD-FA376AED0B48}" type="parTrans" cxnId="{BA7FAF6E-0134-44C1-910E-1AD5FCE35F5B}">
      <dgm:prSet/>
      <dgm:spPr/>
      <dgm:t>
        <a:bodyPr/>
        <a:lstStyle/>
        <a:p>
          <a:endParaRPr lang="ru-RU"/>
        </a:p>
      </dgm:t>
    </dgm:pt>
    <dgm:pt modelId="{1C686BE8-AC12-41C4-91FF-29D2B7B4E15F}" type="sibTrans" cxnId="{BA7FAF6E-0134-44C1-910E-1AD5FCE35F5B}">
      <dgm:prSet/>
      <dgm:spPr/>
      <dgm:t>
        <a:bodyPr/>
        <a:lstStyle/>
        <a:p>
          <a:endParaRPr lang="ru-RU"/>
        </a:p>
      </dgm:t>
    </dgm:pt>
    <dgm:pt modelId="{CE632FD5-E835-4EC5-B3C0-72912EC4000D}">
      <dgm:prSet/>
      <dgm:spPr/>
      <dgm:t>
        <a:bodyPr/>
        <a:lstStyle/>
        <a:p>
          <a:endParaRPr lang="ru-RU"/>
        </a:p>
      </dgm:t>
    </dgm:pt>
    <dgm:pt modelId="{6BC23CC2-2B41-4CB9-A8BC-6F19D1F5C6CE}" type="parTrans" cxnId="{DDD63B8E-E679-414F-8947-5E89B76585CC}">
      <dgm:prSet/>
      <dgm:spPr/>
      <dgm:t>
        <a:bodyPr/>
        <a:lstStyle/>
        <a:p>
          <a:endParaRPr lang="ru-RU"/>
        </a:p>
      </dgm:t>
    </dgm:pt>
    <dgm:pt modelId="{12DF8911-B19E-427F-8C4B-E22D581FD4B3}" type="sibTrans" cxnId="{DDD63B8E-E679-414F-8947-5E89B76585CC}">
      <dgm:prSet/>
      <dgm:spPr/>
      <dgm:t>
        <a:bodyPr/>
        <a:lstStyle/>
        <a:p>
          <a:endParaRPr lang="ru-RU"/>
        </a:p>
      </dgm:t>
    </dgm:pt>
    <dgm:pt modelId="{97A31715-AFC1-488A-9B1F-B46A5B01ECCE}" type="pres">
      <dgm:prSet presAssocID="{95DCAA9B-AA81-4066-AD27-BE3426624E6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83271A-32F9-474C-89D6-0152A84BD1B0}" type="pres">
      <dgm:prSet presAssocID="{B1C7B6F8-D0D6-42AA-8B64-D619F066BBA1}" presName="roof" presStyleLbl="dkBgShp" presStyleIdx="0" presStyleCnt="2" custScaleY="60920" custLinFactNeighborX="-721" custLinFactNeighborY="-7663"/>
      <dgm:spPr/>
      <dgm:t>
        <a:bodyPr/>
        <a:lstStyle/>
        <a:p>
          <a:endParaRPr lang="ru-RU"/>
        </a:p>
      </dgm:t>
    </dgm:pt>
    <dgm:pt modelId="{BCDDBB24-25A6-4B8E-91CC-4374A57FD036}" type="pres">
      <dgm:prSet presAssocID="{B1C7B6F8-D0D6-42AA-8B64-D619F066BBA1}" presName="pillars" presStyleCnt="0"/>
      <dgm:spPr/>
    </dgm:pt>
    <dgm:pt modelId="{718CF3AE-0BFA-47E7-842D-155374E28EE3}" type="pres">
      <dgm:prSet presAssocID="{B1C7B6F8-D0D6-42AA-8B64-D619F066BBA1}" presName="pillar1" presStyleLbl="node1" presStyleIdx="0" presStyleCnt="8" custLinFactNeighborX="-6599" custLinFactNeighborY="-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F50CB-5F09-4E51-8E1C-96FEEC2E2D89}" type="pres">
      <dgm:prSet presAssocID="{A784D28A-641B-4663-A5D1-D6CC88432AF3}" presName="pillar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2234E-13D1-4467-A0E0-9C39251FBCA4}" type="pres">
      <dgm:prSet presAssocID="{F99050E5-DA02-44A2-B23E-B820CECF6879}" presName="pillar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0B1E6-D0CA-4F08-B7F2-0DAA5086F466}" type="pres">
      <dgm:prSet presAssocID="{2AC61483-5654-4C80-9F97-F69E774BB57B}" presName="pillar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66FE2-6E8B-427D-9392-1A1AEF149477}" type="pres">
      <dgm:prSet presAssocID="{84BFF173-B15E-49AD-AAA5-BA94F4BEC997}" presName="pillar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76E08-4ABD-4FDE-9365-F1F2E4A60CEB}" type="pres">
      <dgm:prSet presAssocID="{334F0712-64F8-4CC5-989B-126B792E598B}" presName="pillar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D4EFD-4637-4EA4-856A-8187BC8B53D3}" type="pres">
      <dgm:prSet presAssocID="{7A02CBD2-0118-4CB1-86D6-600EC3CC9548}" presName="pillar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C22A9-C444-440E-AD67-DD776383D70D}" type="pres">
      <dgm:prSet presAssocID="{ED833F84-E8C4-4334-AEA4-56299B953B4B}" presName="pillar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E3CC1-A5A6-4CD8-B08E-4616D93C1959}" type="pres">
      <dgm:prSet presAssocID="{B1C7B6F8-D0D6-42AA-8B64-D619F066BBA1}" presName="base" presStyleLbl="dkBgShp" presStyleIdx="1" presStyleCnt="2"/>
      <dgm:spPr/>
    </dgm:pt>
  </dgm:ptLst>
  <dgm:cxnLst>
    <dgm:cxn modelId="{E5CD5212-E050-4F28-BF2A-BCA633793D75}" type="presOf" srcId="{84BFF173-B15E-49AD-AAA5-BA94F4BEC997}" destId="{63F66FE2-6E8B-427D-9392-1A1AEF149477}" srcOrd="0" destOrd="0" presId="urn:microsoft.com/office/officeart/2005/8/layout/hList3"/>
    <dgm:cxn modelId="{B751F7DF-3946-45B8-8281-CAC0072E8DBE}" type="presOf" srcId="{95DCAA9B-AA81-4066-AD27-BE3426624E65}" destId="{97A31715-AFC1-488A-9B1F-B46A5B01ECCE}" srcOrd="0" destOrd="0" presId="urn:microsoft.com/office/officeart/2005/8/layout/hList3"/>
    <dgm:cxn modelId="{E0A8C410-10B1-4C6A-9DB2-F6AA3E144570}" srcId="{B1C7B6F8-D0D6-42AA-8B64-D619F066BBA1}" destId="{D935A5B6-864F-4559-AE28-B508474D42A6}" srcOrd="0" destOrd="0" parTransId="{5112D1E5-4929-4849-9ECA-A77C50455C2D}" sibTransId="{9E98CE69-15CC-46EB-B59C-6ABBA883B477}"/>
    <dgm:cxn modelId="{03238A54-CBB5-4BCC-AC35-22E2A0C70234}" type="presOf" srcId="{334F0712-64F8-4CC5-989B-126B792E598B}" destId="{BE576E08-4ABD-4FDE-9365-F1F2E4A60CEB}" srcOrd="0" destOrd="0" presId="urn:microsoft.com/office/officeart/2005/8/layout/hList3"/>
    <dgm:cxn modelId="{80D603B8-4AE1-4B8D-96EC-D76627939C1E}" type="presOf" srcId="{B1C7B6F8-D0D6-42AA-8B64-D619F066BBA1}" destId="{5F83271A-32F9-474C-89D6-0152A84BD1B0}" srcOrd="0" destOrd="0" presId="urn:microsoft.com/office/officeart/2005/8/layout/hList3"/>
    <dgm:cxn modelId="{AA93AF66-10D4-444C-97D7-FD80CA35F256}" type="presOf" srcId="{F99050E5-DA02-44A2-B23E-B820CECF6879}" destId="{01A2234E-13D1-4467-A0E0-9C39251FBCA4}" srcOrd="0" destOrd="0" presId="urn:microsoft.com/office/officeart/2005/8/layout/hList3"/>
    <dgm:cxn modelId="{D4032303-4FDC-4E39-AA05-F2C5243F2B00}" type="presOf" srcId="{2AC61483-5654-4C80-9F97-F69E774BB57B}" destId="{0650B1E6-D0CA-4F08-B7F2-0DAA5086F466}" srcOrd="0" destOrd="0" presId="urn:microsoft.com/office/officeart/2005/8/layout/hList3"/>
    <dgm:cxn modelId="{DDD63B8E-E679-414F-8947-5E89B76585CC}" srcId="{95DCAA9B-AA81-4066-AD27-BE3426624E65}" destId="{CE632FD5-E835-4EC5-B3C0-72912EC4000D}" srcOrd="1" destOrd="0" parTransId="{6BC23CC2-2B41-4CB9-A8BC-6F19D1F5C6CE}" sibTransId="{12DF8911-B19E-427F-8C4B-E22D581FD4B3}"/>
    <dgm:cxn modelId="{26758449-694D-4EC0-B001-8A4B177FDD7E}" srcId="{B1C7B6F8-D0D6-42AA-8B64-D619F066BBA1}" destId="{2AC61483-5654-4C80-9F97-F69E774BB57B}" srcOrd="3" destOrd="0" parTransId="{2986033F-E013-4B08-8068-24A26F405639}" sibTransId="{3F376A75-9C35-44C2-ABD5-8F547155D7E2}"/>
    <dgm:cxn modelId="{5A5EEB0F-2701-4053-83DD-C2666A849AFC}" srcId="{95DCAA9B-AA81-4066-AD27-BE3426624E65}" destId="{B1C7B6F8-D0D6-42AA-8B64-D619F066BBA1}" srcOrd="0" destOrd="0" parTransId="{829AFFB5-321F-4E4C-AB62-D8F2D0783EB5}" sibTransId="{20D53A3E-6F56-4745-AE63-E7D048220036}"/>
    <dgm:cxn modelId="{195C9312-E196-4D99-B599-35488E72D34E}" srcId="{B1C7B6F8-D0D6-42AA-8B64-D619F066BBA1}" destId="{F99050E5-DA02-44A2-B23E-B820CECF6879}" srcOrd="2" destOrd="0" parTransId="{A1DB0143-DF37-4E2E-BBC1-940681B0E413}" sibTransId="{69CAAF2F-7B69-4B01-B528-C3ED6957454B}"/>
    <dgm:cxn modelId="{97816B9B-5186-4711-970D-76AD1FFED1F4}" srcId="{B1C7B6F8-D0D6-42AA-8B64-D619F066BBA1}" destId="{7A02CBD2-0118-4CB1-86D6-600EC3CC9548}" srcOrd="6" destOrd="0" parTransId="{033B7C59-3D89-4732-A488-D38E46CE0777}" sibTransId="{AC49D205-5FC2-42F5-A9EE-99CE0CD230AC}"/>
    <dgm:cxn modelId="{C2E0065B-B23C-4278-8283-BD67388C9707}" type="presOf" srcId="{ED833F84-E8C4-4334-AEA4-56299B953B4B}" destId="{412C22A9-C444-440E-AD67-DD776383D70D}" srcOrd="0" destOrd="0" presId="urn:microsoft.com/office/officeart/2005/8/layout/hList3"/>
    <dgm:cxn modelId="{A532467E-D582-4300-858F-417E72949F30}" srcId="{B1C7B6F8-D0D6-42AA-8B64-D619F066BBA1}" destId="{A784D28A-641B-4663-A5D1-D6CC88432AF3}" srcOrd="1" destOrd="0" parTransId="{DB64EB87-4336-4F3D-BD19-4BF7D473892B}" sibTransId="{04DF8541-B692-4541-A3E8-CA3622C0EC6D}"/>
    <dgm:cxn modelId="{BA7FAF6E-0134-44C1-910E-1AD5FCE35F5B}" srcId="{B1C7B6F8-D0D6-42AA-8B64-D619F066BBA1}" destId="{ED833F84-E8C4-4334-AEA4-56299B953B4B}" srcOrd="7" destOrd="0" parTransId="{0A3C4923-7C3D-4351-A9CD-FA376AED0B48}" sibTransId="{1C686BE8-AC12-41C4-91FF-29D2B7B4E15F}"/>
    <dgm:cxn modelId="{0BD534B9-2827-476A-9392-76D434B54A52}" type="presOf" srcId="{7A02CBD2-0118-4CB1-86D6-600EC3CC9548}" destId="{4F9D4EFD-4637-4EA4-856A-8187BC8B53D3}" srcOrd="0" destOrd="0" presId="urn:microsoft.com/office/officeart/2005/8/layout/hList3"/>
    <dgm:cxn modelId="{0322840A-9E9C-4F4C-AD76-9A63851B619A}" srcId="{B1C7B6F8-D0D6-42AA-8B64-D619F066BBA1}" destId="{84BFF173-B15E-49AD-AAA5-BA94F4BEC997}" srcOrd="4" destOrd="0" parTransId="{EF9FD8E2-1DBD-4259-B251-C7EE0A0F2704}" sibTransId="{659B9BCC-AC48-4F0A-9696-FF1AA5526F56}"/>
    <dgm:cxn modelId="{2F254C19-8A07-4C2A-8BAC-F511860BF293}" srcId="{B1C7B6F8-D0D6-42AA-8B64-D619F066BBA1}" destId="{334F0712-64F8-4CC5-989B-126B792E598B}" srcOrd="5" destOrd="0" parTransId="{C9DD29A2-E274-4D25-A030-A3A8C6D06D51}" sibTransId="{40FDC928-6BD9-4595-A787-6902BE514675}"/>
    <dgm:cxn modelId="{57F231F6-77FE-4124-BEEE-A2F8AC30F86F}" type="presOf" srcId="{A784D28A-641B-4663-A5D1-D6CC88432AF3}" destId="{264F50CB-5F09-4E51-8E1C-96FEEC2E2D89}" srcOrd="0" destOrd="0" presId="urn:microsoft.com/office/officeart/2005/8/layout/hList3"/>
    <dgm:cxn modelId="{F4A0484A-924E-438E-82F5-28EE1B9262F9}" type="presOf" srcId="{D935A5B6-864F-4559-AE28-B508474D42A6}" destId="{718CF3AE-0BFA-47E7-842D-155374E28EE3}" srcOrd="0" destOrd="0" presId="urn:microsoft.com/office/officeart/2005/8/layout/hList3"/>
    <dgm:cxn modelId="{731D5A96-A958-429B-A8F5-559FE9D4024F}" type="presParOf" srcId="{97A31715-AFC1-488A-9B1F-B46A5B01ECCE}" destId="{5F83271A-32F9-474C-89D6-0152A84BD1B0}" srcOrd="0" destOrd="0" presId="urn:microsoft.com/office/officeart/2005/8/layout/hList3"/>
    <dgm:cxn modelId="{0559126D-8789-464B-9D36-5842494A63C7}" type="presParOf" srcId="{97A31715-AFC1-488A-9B1F-B46A5B01ECCE}" destId="{BCDDBB24-25A6-4B8E-91CC-4374A57FD036}" srcOrd="1" destOrd="0" presId="urn:microsoft.com/office/officeart/2005/8/layout/hList3"/>
    <dgm:cxn modelId="{92FF60C5-8A24-4474-B20D-6D4BA94796A2}" type="presParOf" srcId="{BCDDBB24-25A6-4B8E-91CC-4374A57FD036}" destId="{718CF3AE-0BFA-47E7-842D-155374E28EE3}" srcOrd="0" destOrd="0" presId="urn:microsoft.com/office/officeart/2005/8/layout/hList3"/>
    <dgm:cxn modelId="{70D7C353-E775-44F2-A7BB-53A42A1B100E}" type="presParOf" srcId="{BCDDBB24-25A6-4B8E-91CC-4374A57FD036}" destId="{264F50CB-5F09-4E51-8E1C-96FEEC2E2D89}" srcOrd="1" destOrd="0" presId="urn:microsoft.com/office/officeart/2005/8/layout/hList3"/>
    <dgm:cxn modelId="{E877EBD0-116A-4B77-A2EB-59B5484B8BB6}" type="presParOf" srcId="{BCDDBB24-25A6-4B8E-91CC-4374A57FD036}" destId="{01A2234E-13D1-4467-A0E0-9C39251FBCA4}" srcOrd="2" destOrd="0" presId="urn:microsoft.com/office/officeart/2005/8/layout/hList3"/>
    <dgm:cxn modelId="{FEC6F0CF-86D8-491E-AD17-FAD062F0193C}" type="presParOf" srcId="{BCDDBB24-25A6-4B8E-91CC-4374A57FD036}" destId="{0650B1E6-D0CA-4F08-B7F2-0DAA5086F466}" srcOrd="3" destOrd="0" presId="urn:microsoft.com/office/officeart/2005/8/layout/hList3"/>
    <dgm:cxn modelId="{33CACF6E-FD5B-479E-82B6-40B16B277879}" type="presParOf" srcId="{BCDDBB24-25A6-4B8E-91CC-4374A57FD036}" destId="{63F66FE2-6E8B-427D-9392-1A1AEF149477}" srcOrd="4" destOrd="0" presId="urn:microsoft.com/office/officeart/2005/8/layout/hList3"/>
    <dgm:cxn modelId="{81C8C6EC-7EC2-4DE4-A012-F7E90B993F39}" type="presParOf" srcId="{BCDDBB24-25A6-4B8E-91CC-4374A57FD036}" destId="{BE576E08-4ABD-4FDE-9365-F1F2E4A60CEB}" srcOrd="5" destOrd="0" presId="urn:microsoft.com/office/officeart/2005/8/layout/hList3"/>
    <dgm:cxn modelId="{A17F482F-2616-4280-9B4F-45E29C85D061}" type="presParOf" srcId="{BCDDBB24-25A6-4B8E-91CC-4374A57FD036}" destId="{4F9D4EFD-4637-4EA4-856A-8187BC8B53D3}" srcOrd="6" destOrd="0" presId="urn:microsoft.com/office/officeart/2005/8/layout/hList3"/>
    <dgm:cxn modelId="{88BB5CDF-55EF-4140-B49D-063CC90DFA06}" type="presParOf" srcId="{BCDDBB24-25A6-4B8E-91CC-4374A57FD036}" destId="{412C22A9-C444-440E-AD67-DD776383D70D}" srcOrd="7" destOrd="0" presId="urn:microsoft.com/office/officeart/2005/8/layout/hList3"/>
    <dgm:cxn modelId="{0911F617-0219-45EE-A59F-22079845E1F2}" type="presParOf" srcId="{97A31715-AFC1-488A-9B1F-B46A5B01ECCE}" destId="{6BDE3CC1-A5A6-4CD8-B08E-4616D93C195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B5FD1B-24BD-475A-BAEF-EA28C6F86A6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87E8117-AD99-40D4-B52B-BF2248E9C722}">
      <dgm:prSet phldrT="[Текст]" phldr="1"/>
      <dgm:spPr/>
      <dgm:t>
        <a:bodyPr/>
        <a:lstStyle/>
        <a:p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FC220B-5346-4896-B10B-3710FCAC7C7E}" type="parTrans" cxnId="{41320419-075F-4DA3-9AE6-E38C9BAC44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7FFC5-CF3C-4782-B35A-23BD545367DD}" type="sibTrans" cxnId="{41320419-075F-4DA3-9AE6-E38C9BAC44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698FB-45FA-4F97-932F-C0CADA589EFC}">
      <dgm:prSet phldrT="[Текст]" phldr="1"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3A9984-1AAF-4231-8D60-C01E0BF34D41}" type="parTrans" cxnId="{4FB37ECF-DF09-4A15-B5E9-84DCB6FC1BF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760DDA-0980-4E46-843F-DFC4F64A0B34}" type="sibTrans" cxnId="{4FB37ECF-DF09-4A15-B5E9-84DCB6FC1BF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8C043-5406-4AF7-8857-BDA734F79D34}">
      <dgm:prSet phldrT="[Текст]" phldr="1"/>
      <dgm:spPr/>
      <dgm:t>
        <a:bodyPr/>
        <a:lstStyle/>
        <a:p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627D58-D363-4611-A4A2-034D390A3856}" type="parTrans" cxnId="{83C75C2B-AB02-4652-AF67-FF21366CBC7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6FB4E-EE69-4E63-A640-223DEFCCD10C}" type="sibTrans" cxnId="{83C75C2B-AB02-4652-AF67-FF21366CBC7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3F0C4-23A6-4BF9-B644-05E3669C2997}">
      <dgm:prSet phldrT="[Текст]" phldr="1"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09BF8C-79A4-450E-B93A-AC963D62304F}" type="parTrans" cxnId="{83A9A437-D42A-44EE-816A-FCB439B8DEA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69A008-94E5-4E9E-AEAE-E37A589ED4D2}" type="sibTrans" cxnId="{83A9A437-D42A-44EE-816A-FCB439B8DEA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2433C-BF21-4B1D-A9DA-AA5A935E4E65}">
      <dgm:prSet phldrT="[Текст]" phldr="1"/>
      <dgm:spPr/>
      <dgm:t>
        <a:bodyPr/>
        <a:lstStyle/>
        <a:p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E0F843-B2D9-4D79-A8C6-2C9A11DD2374}" type="parTrans" cxnId="{0C262F4D-EEBA-4941-9711-49634B972E6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A76A0-3833-488B-8B27-DF47B45D930D}" type="sibTrans" cxnId="{0C262F4D-EEBA-4941-9711-49634B972E6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CC488-30D8-4B0A-807B-86A5125DD3FA}">
      <dgm:prSet phldrT="[Текст]" phldr="1"/>
      <dgm:spPr/>
      <dgm:t>
        <a:bodyPr/>
        <a:lstStyle/>
        <a:p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064C41-E0F5-45C5-81AD-06313460E5FF}" type="sibTrans" cxnId="{8378A0F9-A194-4BD0-BF81-145E9CFD713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86DFF-F236-4BDE-ADA4-1D9307F3F953}" type="parTrans" cxnId="{8378A0F9-A194-4BD0-BF81-145E9CFD713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0F243-B5C8-4338-A58C-2E34BD67110B}" type="pres">
      <dgm:prSet presAssocID="{81B5FD1B-24BD-475A-BAEF-EA28C6F86A6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A16441C-EE8E-44AF-A602-F39EA9ED98C3}" type="pres">
      <dgm:prSet presAssocID="{387E8117-AD99-40D4-B52B-BF2248E9C722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F7F7FF47-C296-4009-9EAE-F0165687065A}" type="pres">
      <dgm:prSet presAssocID="{387E8117-AD99-40D4-B52B-BF2248E9C722}" presName="childText1" presStyleLbl="solidAlignAcc1" presStyleIdx="0" presStyleCnt="3" custLinFactNeighborX="-284" custLinFactNeighborY="-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3905E-3FE5-49DF-8751-9E02F0AD1A72}" type="pres">
      <dgm:prSet presAssocID="{998698FB-45FA-4F97-932F-C0CADA589EFC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ADE28DE-2A3E-44DA-867A-F09F25EBC009}" type="pres">
      <dgm:prSet presAssocID="{998698FB-45FA-4F97-932F-C0CADA589EF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89E7FDE4-6447-49DB-989B-A3EA60CD8EA8}" type="pres">
      <dgm:prSet presAssocID="{C893F0C4-23A6-4BF9-B644-05E3669C2997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951911FD-04CE-4DF7-98B7-49F88FF3FD44}" type="pres">
      <dgm:prSet presAssocID="{C893F0C4-23A6-4BF9-B644-05E3669C2997}" presName="childText3" presStyleLbl="solidAlignAcc1" presStyleIdx="2" presStyleCnt="3" custScaleX="121913" custLinFactNeighborX="7836" custLinFactNeighborY="-588">
        <dgm:presLayoutVars>
          <dgm:chMax val="0"/>
          <dgm:chPref val="0"/>
          <dgm:bulletEnabled val="1"/>
        </dgm:presLayoutVars>
      </dgm:prSet>
      <dgm:spPr/>
    </dgm:pt>
  </dgm:ptLst>
  <dgm:cxnLst>
    <dgm:cxn modelId="{02DCF336-EEBC-4C41-975D-BBEFB1552F40}" type="presOf" srcId="{0098C043-5406-4AF7-8857-BDA734F79D34}" destId="{3ADE28DE-2A3E-44DA-867A-F09F25EBC009}" srcOrd="0" destOrd="0" presId="urn:microsoft.com/office/officeart/2009/3/layout/IncreasingArrowsProcess"/>
    <dgm:cxn modelId="{41320419-075F-4DA3-9AE6-E38C9BAC44FA}" srcId="{81B5FD1B-24BD-475A-BAEF-EA28C6F86A63}" destId="{387E8117-AD99-40D4-B52B-BF2248E9C722}" srcOrd="0" destOrd="0" parTransId="{3DFC220B-5346-4896-B10B-3710FCAC7C7E}" sibTransId="{F3E7FFC5-CF3C-4782-B35A-23BD545367DD}"/>
    <dgm:cxn modelId="{9510B120-99F0-4216-9C42-ADE2061AF0F9}" type="presOf" srcId="{81B5FD1B-24BD-475A-BAEF-EA28C6F86A63}" destId="{D0A0F243-B5C8-4338-A58C-2E34BD67110B}" srcOrd="0" destOrd="0" presId="urn:microsoft.com/office/officeart/2009/3/layout/IncreasingArrowsProcess"/>
    <dgm:cxn modelId="{4FB37ECF-DF09-4A15-B5E9-84DCB6FC1BF0}" srcId="{81B5FD1B-24BD-475A-BAEF-EA28C6F86A63}" destId="{998698FB-45FA-4F97-932F-C0CADA589EFC}" srcOrd="1" destOrd="0" parTransId="{B43A9984-1AAF-4231-8D60-C01E0BF34D41}" sibTransId="{7F760DDA-0980-4E46-843F-DFC4F64A0B34}"/>
    <dgm:cxn modelId="{A5760ABB-B1AD-4D1A-BA11-01612D411BAA}" type="presOf" srcId="{727CC488-30D8-4B0A-807B-86A5125DD3FA}" destId="{F7F7FF47-C296-4009-9EAE-F0165687065A}" srcOrd="0" destOrd="0" presId="urn:microsoft.com/office/officeart/2009/3/layout/IncreasingArrowsProcess"/>
    <dgm:cxn modelId="{C6DE0CA1-47EA-4756-B702-ABF3B4A04E4B}" type="presOf" srcId="{EDE2433C-BF21-4B1D-A9DA-AA5A935E4E65}" destId="{951911FD-04CE-4DF7-98B7-49F88FF3FD44}" srcOrd="0" destOrd="0" presId="urn:microsoft.com/office/officeart/2009/3/layout/IncreasingArrowsProcess"/>
    <dgm:cxn modelId="{83C75C2B-AB02-4652-AF67-FF21366CBC74}" srcId="{998698FB-45FA-4F97-932F-C0CADA589EFC}" destId="{0098C043-5406-4AF7-8857-BDA734F79D34}" srcOrd="0" destOrd="0" parTransId="{C5627D58-D363-4611-A4A2-034D390A3856}" sibTransId="{5F66FB4E-EE69-4E63-A640-223DEFCCD10C}"/>
    <dgm:cxn modelId="{0C262F4D-EEBA-4941-9711-49634B972E6A}" srcId="{C893F0C4-23A6-4BF9-B644-05E3669C2997}" destId="{EDE2433C-BF21-4B1D-A9DA-AA5A935E4E65}" srcOrd="0" destOrd="0" parTransId="{4EE0F843-B2D9-4D79-A8C6-2C9A11DD2374}" sibTransId="{271A76A0-3833-488B-8B27-DF47B45D930D}"/>
    <dgm:cxn modelId="{83A9A437-D42A-44EE-816A-FCB439B8DEAC}" srcId="{81B5FD1B-24BD-475A-BAEF-EA28C6F86A63}" destId="{C893F0C4-23A6-4BF9-B644-05E3669C2997}" srcOrd="2" destOrd="0" parTransId="{2409BF8C-79A4-450E-B93A-AC963D62304F}" sibTransId="{D369A008-94E5-4E9E-AEAE-E37A589ED4D2}"/>
    <dgm:cxn modelId="{E79D5AFB-A8C6-45AD-8DC9-D90D0F3C87EE}" type="presOf" srcId="{C893F0C4-23A6-4BF9-B644-05E3669C2997}" destId="{89E7FDE4-6447-49DB-989B-A3EA60CD8EA8}" srcOrd="0" destOrd="0" presId="urn:microsoft.com/office/officeart/2009/3/layout/IncreasingArrowsProcess"/>
    <dgm:cxn modelId="{8378A0F9-A194-4BD0-BF81-145E9CFD7130}" srcId="{387E8117-AD99-40D4-B52B-BF2248E9C722}" destId="{727CC488-30D8-4B0A-807B-86A5125DD3FA}" srcOrd="0" destOrd="0" parTransId="{61186DFF-F236-4BDE-ADA4-1D9307F3F953}" sibTransId="{0F064C41-E0F5-45C5-81AD-06313460E5FF}"/>
    <dgm:cxn modelId="{C874C056-6B61-434E-9155-3014DE8FCBE6}" type="presOf" srcId="{387E8117-AD99-40D4-B52B-BF2248E9C722}" destId="{EA16441C-EE8E-44AF-A602-F39EA9ED98C3}" srcOrd="0" destOrd="0" presId="urn:microsoft.com/office/officeart/2009/3/layout/IncreasingArrowsProcess"/>
    <dgm:cxn modelId="{B6111AEF-F4FF-46DB-90FE-57DAB0C0EBB0}" type="presOf" srcId="{998698FB-45FA-4F97-932F-C0CADA589EFC}" destId="{DE73905E-3FE5-49DF-8751-9E02F0AD1A72}" srcOrd="0" destOrd="0" presId="urn:microsoft.com/office/officeart/2009/3/layout/IncreasingArrowsProcess"/>
    <dgm:cxn modelId="{CA80B490-7192-48DC-89F6-D0C973C6C5DB}" type="presParOf" srcId="{D0A0F243-B5C8-4338-A58C-2E34BD67110B}" destId="{EA16441C-EE8E-44AF-A602-F39EA9ED98C3}" srcOrd="0" destOrd="0" presId="urn:microsoft.com/office/officeart/2009/3/layout/IncreasingArrowsProcess"/>
    <dgm:cxn modelId="{3E385ACF-1829-4321-A02A-FAC657EFE57E}" type="presParOf" srcId="{D0A0F243-B5C8-4338-A58C-2E34BD67110B}" destId="{F7F7FF47-C296-4009-9EAE-F0165687065A}" srcOrd="1" destOrd="0" presId="urn:microsoft.com/office/officeart/2009/3/layout/IncreasingArrowsProcess"/>
    <dgm:cxn modelId="{3C1B33C7-4CAF-41CE-BC70-ECCF76142F29}" type="presParOf" srcId="{D0A0F243-B5C8-4338-A58C-2E34BD67110B}" destId="{DE73905E-3FE5-49DF-8751-9E02F0AD1A72}" srcOrd="2" destOrd="0" presId="urn:microsoft.com/office/officeart/2009/3/layout/IncreasingArrowsProcess"/>
    <dgm:cxn modelId="{DE8A4611-278D-4543-9010-DA380325C0D5}" type="presParOf" srcId="{D0A0F243-B5C8-4338-A58C-2E34BD67110B}" destId="{3ADE28DE-2A3E-44DA-867A-F09F25EBC009}" srcOrd="3" destOrd="0" presId="urn:microsoft.com/office/officeart/2009/3/layout/IncreasingArrowsProcess"/>
    <dgm:cxn modelId="{09D1CBEE-9C24-4A7E-905E-227914850F12}" type="presParOf" srcId="{D0A0F243-B5C8-4338-A58C-2E34BD67110B}" destId="{89E7FDE4-6447-49DB-989B-A3EA60CD8EA8}" srcOrd="4" destOrd="0" presId="urn:microsoft.com/office/officeart/2009/3/layout/IncreasingArrowsProcess"/>
    <dgm:cxn modelId="{E61F7C69-878D-4BE1-BEE8-CDF791C927E2}" type="presParOf" srcId="{D0A0F243-B5C8-4338-A58C-2E34BD67110B}" destId="{951911FD-04CE-4DF7-98B7-49F88FF3FD4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2E5EA6-9170-465A-9824-5A968D0A8F7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6B7A28C0-C40F-4F52-9CAD-4BE90013FB02}">
      <dgm:prSet phldrT="[Текст]" custT="1"/>
      <dgm:spPr/>
      <dgm:t>
        <a:bodyPr/>
        <a:lstStyle/>
        <a:p>
          <a:pPr algn="just"/>
          <a:endParaRPr lang="ru-RU" sz="1800" dirty="0"/>
        </a:p>
      </dgm:t>
    </dgm:pt>
    <dgm:pt modelId="{9E9F5A61-AA00-46D1-A7EA-B698B360D89B}" type="parTrans" cxnId="{0A9AF218-054A-465B-9DB9-48A9BD52E222}">
      <dgm:prSet/>
      <dgm:spPr/>
      <dgm:t>
        <a:bodyPr/>
        <a:lstStyle/>
        <a:p>
          <a:endParaRPr lang="ru-RU" sz="1800"/>
        </a:p>
      </dgm:t>
    </dgm:pt>
    <dgm:pt modelId="{0C94D6C7-2BB5-477E-93CB-7AA0D0D7BE2A}" type="sibTrans" cxnId="{0A9AF218-054A-465B-9DB9-48A9BD52E222}">
      <dgm:prSet/>
      <dgm:spPr/>
      <dgm:t>
        <a:bodyPr/>
        <a:lstStyle/>
        <a:p>
          <a:endParaRPr lang="ru-RU" sz="1800"/>
        </a:p>
      </dgm:t>
    </dgm:pt>
    <dgm:pt modelId="{1C3FA9AE-DABB-4722-B6C1-14512C378158}">
      <dgm:prSet phldrT="[Текст]" custT="1"/>
      <dgm:spPr/>
      <dgm:t>
        <a:bodyPr/>
        <a:lstStyle/>
        <a:p>
          <a:pPr algn="just"/>
          <a:endParaRPr lang="ru-RU" sz="1800" dirty="0"/>
        </a:p>
      </dgm:t>
    </dgm:pt>
    <dgm:pt modelId="{39F6BC47-9D82-4CCD-9FB4-96F3CAC2C1CC}" type="parTrans" cxnId="{19C034C2-906F-4409-B636-F69E5E8AB7B7}">
      <dgm:prSet/>
      <dgm:spPr/>
      <dgm:t>
        <a:bodyPr/>
        <a:lstStyle/>
        <a:p>
          <a:endParaRPr lang="ru-RU" sz="1800"/>
        </a:p>
      </dgm:t>
    </dgm:pt>
    <dgm:pt modelId="{A16D488E-1945-468B-8A46-901F51D798E4}" type="sibTrans" cxnId="{19C034C2-906F-4409-B636-F69E5E8AB7B7}">
      <dgm:prSet/>
      <dgm:spPr/>
      <dgm:t>
        <a:bodyPr/>
        <a:lstStyle/>
        <a:p>
          <a:endParaRPr lang="ru-RU" sz="1800"/>
        </a:p>
      </dgm:t>
    </dgm:pt>
    <dgm:pt modelId="{9DADB06F-6063-4506-BA28-5E88C4E21F2E}">
      <dgm:prSet custT="1"/>
      <dgm:spPr/>
      <dgm:t>
        <a:bodyPr/>
        <a:lstStyle/>
        <a:p>
          <a:pPr algn="just"/>
          <a:endParaRPr lang="ru-RU" sz="1800" b="1" dirty="0"/>
        </a:p>
      </dgm:t>
    </dgm:pt>
    <dgm:pt modelId="{60777BDF-702C-44DA-9136-C57EE0E13EEE}" type="parTrans" cxnId="{177B8F0F-ABB5-4729-9B11-B227D289592C}">
      <dgm:prSet/>
      <dgm:spPr/>
      <dgm:t>
        <a:bodyPr/>
        <a:lstStyle/>
        <a:p>
          <a:endParaRPr lang="ru-RU" sz="1800"/>
        </a:p>
      </dgm:t>
    </dgm:pt>
    <dgm:pt modelId="{65CBC7E8-304D-4F86-AEA3-B67C6C9572CC}" type="sibTrans" cxnId="{177B8F0F-ABB5-4729-9B11-B227D289592C}">
      <dgm:prSet/>
      <dgm:spPr/>
      <dgm:t>
        <a:bodyPr/>
        <a:lstStyle/>
        <a:p>
          <a:endParaRPr lang="ru-RU" sz="1800"/>
        </a:p>
      </dgm:t>
    </dgm:pt>
    <dgm:pt modelId="{B2981683-59AF-460F-AE39-C2364EF290A1}">
      <dgm:prSet custT="1"/>
      <dgm:spPr/>
      <dgm:t>
        <a:bodyPr/>
        <a:lstStyle/>
        <a:p>
          <a:pPr algn="just"/>
          <a:endParaRPr lang="ru-RU" sz="1800" b="1" dirty="0"/>
        </a:p>
      </dgm:t>
    </dgm:pt>
    <dgm:pt modelId="{670EA61C-9672-4F86-9F6F-C89D2D99CCA2}" type="parTrans" cxnId="{F33D55C7-8A9D-4769-B9D4-04CB026C031C}">
      <dgm:prSet/>
      <dgm:spPr/>
      <dgm:t>
        <a:bodyPr/>
        <a:lstStyle/>
        <a:p>
          <a:endParaRPr lang="ru-RU" sz="1800"/>
        </a:p>
      </dgm:t>
    </dgm:pt>
    <dgm:pt modelId="{D56A8F29-3ADF-4343-9C83-57DF2CC6DD73}" type="sibTrans" cxnId="{F33D55C7-8A9D-4769-B9D4-04CB026C031C}">
      <dgm:prSet/>
      <dgm:spPr/>
      <dgm:t>
        <a:bodyPr/>
        <a:lstStyle/>
        <a:p>
          <a:endParaRPr lang="ru-RU" sz="1800"/>
        </a:p>
      </dgm:t>
    </dgm:pt>
    <dgm:pt modelId="{ACA3BD04-6E5E-4A75-B558-3CAA57474C80}">
      <dgm:prSet phldrT="[Текст]" custT="1"/>
      <dgm:spPr/>
      <dgm:t>
        <a:bodyPr/>
        <a:lstStyle/>
        <a:p>
          <a:pPr algn="just"/>
          <a:endParaRPr lang="ru-RU" sz="1800" dirty="0"/>
        </a:p>
      </dgm:t>
    </dgm:pt>
    <dgm:pt modelId="{AB840BEF-6319-4F2F-8A69-8D608B67C9B4}" type="sibTrans" cxnId="{CD79491D-EB16-48A8-A9E4-137B699989D3}">
      <dgm:prSet/>
      <dgm:spPr/>
      <dgm:t>
        <a:bodyPr/>
        <a:lstStyle/>
        <a:p>
          <a:endParaRPr lang="ru-RU" sz="1800"/>
        </a:p>
      </dgm:t>
    </dgm:pt>
    <dgm:pt modelId="{571D528F-A1CF-45B0-9626-EBCD8BF005E2}" type="parTrans" cxnId="{CD79491D-EB16-48A8-A9E4-137B699989D3}">
      <dgm:prSet/>
      <dgm:spPr/>
      <dgm:t>
        <a:bodyPr/>
        <a:lstStyle/>
        <a:p>
          <a:endParaRPr lang="ru-RU" sz="1800"/>
        </a:p>
      </dgm:t>
    </dgm:pt>
    <dgm:pt modelId="{06F717FF-0229-4433-A799-B34A265CAC18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ВПР для обучающихся первых курсов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1B83D-760D-4CC0-ADE3-EAA2075D1B27}" type="parTrans" cxnId="{355823F6-A31D-4269-B6C1-FF4976E96CF3}">
      <dgm:prSet/>
      <dgm:spPr/>
      <dgm:t>
        <a:bodyPr/>
        <a:lstStyle/>
        <a:p>
          <a:endParaRPr lang="ru-RU"/>
        </a:p>
      </dgm:t>
    </dgm:pt>
    <dgm:pt modelId="{C4E5579A-AFF5-47CE-B6A4-B9F03BBE0781}" type="sibTrans" cxnId="{355823F6-A31D-4269-B6C1-FF4976E96CF3}">
      <dgm:prSet/>
      <dgm:spPr/>
      <dgm:t>
        <a:bodyPr/>
        <a:lstStyle/>
        <a:p>
          <a:endParaRPr lang="ru-RU"/>
        </a:p>
      </dgm:t>
    </dgm:pt>
    <dgm:pt modelId="{EEC089E8-22AF-41F8-A134-870553AF08AB}" type="pres">
      <dgm:prSet presAssocID="{0D2E5EA6-9170-465A-9824-5A968D0A8F7A}" presName="linearFlow" presStyleCnt="0">
        <dgm:presLayoutVars>
          <dgm:dir/>
          <dgm:resizeHandles val="exact"/>
        </dgm:presLayoutVars>
      </dgm:prSet>
      <dgm:spPr/>
    </dgm:pt>
    <dgm:pt modelId="{EADC3EFB-47EC-42C4-9214-382D2A436AA0}" type="pres">
      <dgm:prSet presAssocID="{6B7A28C0-C40F-4F52-9CAD-4BE90013FB02}" presName="composite" presStyleCnt="0"/>
      <dgm:spPr/>
    </dgm:pt>
    <dgm:pt modelId="{CD0BBB4A-6C58-47F4-9C2A-8A3785B9E3DC}" type="pres">
      <dgm:prSet presAssocID="{6B7A28C0-C40F-4F52-9CAD-4BE90013FB02}" presName="imgShp" presStyleLbl="fgImgPlace1" presStyleIdx="0" presStyleCnt="6"/>
      <dgm:spPr/>
    </dgm:pt>
    <dgm:pt modelId="{778A36DF-3D1B-4382-BD89-11838C9EE2FB}" type="pres">
      <dgm:prSet presAssocID="{6B7A28C0-C40F-4F52-9CAD-4BE90013FB0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8A1E-962A-46B7-822E-61833FBBB6CE}" type="pres">
      <dgm:prSet presAssocID="{0C94D6C7-2BB5-477E-93CB-7AA0D0D7BE2A}" presName="spacing" presStyleCnt="0"/>
      <dgm:spPr/>
    </dgm:pt>
    <dgm:pt modelId="{1BE25E1B-E48D-4769-9FCC-9A36AE217219}" type="pres">
      <dgm:prSet presAssocID="{ACA3BD04-6E5E-4A75-B558-3CAA57474C80}" presName="composite" presStyleCnt="0"/>
      <dgm:spPr/>
    </dgm:pt>
    <dgm:pt modelId="{F7D4C608-AB5B-48A9-B865-04788F2ECEE2}" type="pres">
      <dgm:prSet presAssocID="{ACA3BD04-6E5E-4A75-B558-3CAA57474C80}" presName="imgShp" presStyleLbl="fgImgPlace1" presStyleIdx="1" presStyleCnt="6"/>
      <dgm:spPr/>
      <dgm:t>
        <a:bodyPr/>
        <a:lstStyle/>
        <a:p>
          <a:endParaRPr lang="ru-RU"/>
        </a:p>
      </dgm:t>
    </dgm:pt>
    <dgm:pt modelId="{267A0096-E634-47EA-8AA7-7CFF91036CBC}" type="pres">
      <dgm:prSet presAssocID="{ACA3BD04-6E5E-4A75-B558-3CAA57474C80}" presName="txShp" presStyleLbl="node1" presStyleIdx="1" presStyleCnt="6" custLinFactNeighborX="-139" custLinFactNeighborY="1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6AA81-3B6D-49BB-BAE5-EF424127223F}" type="pres">
      <dgm:prSet presAssocID="{AB840BEF-6319-4F2F-8A69-8D608B67C9B4}" presName="spacing" presStyleCnt="0"/>
      <dgm:spPr/>
    </dgm:pt>
    <dgm:pt modelId="{C081F0EB-B556-4508-A2F2-0D9C7DA29C41}" type="pres">
      <dgm:prSet presAssocID="{1C3FA9AE-DABB-4722-B6C1-14512C378158}" presName="composite" presStyleCnt="0"/>
      <dgm:spPr/>
    </dgm:pt>
    <dgm:pt modelId="{54D98577-C9D6-4A3B-A8F9-7083AE264BB6}" type="pres">
      <dgm:prSet presAssocID="{1C3FA9AE-DABB-4722-B6C1-14512C378158}" presName="imgShp" presStyleLbl="fgImgPlace1" presStyleIdx="2" presStyleCnt="6"/>
      <dgm:spPr/>
    </dgm:pt>
    <dgm:pt modelId="{53539ECD-E1BA-46C6-8FBE-3F8267EC754A}" type="pres">
      <dgm:prSet presAssocID="{1C3FA9AE-DABB-4722-B6C1-14512C378158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10E3A-F1B8-4BAD-83EB-162EFCDA7C3E}" type="pres">
      <dgm:prSet presAssocID="{A16D488E-1945-468B-8A46-901F51D798E4}" presName="spacing" presStyleCnt="0"/>
      <dgm:spPr/>
    </dgm:pt>
    <dgm:pt modelId="{F65A528E-A37C-43E4-B878-DAE6E099F73B}" type="pres">
      <dgm:prSet presAssocID="{9DADB06F-6063-4506-BA28-5E88C4E21F2E}" presName="composite" presStyleCnt="0"/>
      <dgm:spPr/>
    </dgm:pt>
    <dgm:pt modelId="{0500B69D-FC72-4379-AAE3-74D00C0E83B3}" type="pres">
      <dgm:prSet presAssocID="{9DADB06F-6063-4506-BA28-5E88C4E21F2E}" presName="imgShp" presStyleLbl="fgImgPlace1" presStyleIdx="3" presStyleCnt="6" custLinFactNeighborX="1494" custLinFactNeighborY="303"/>
      <dgm:spPr/>
    </dgm:pt>
    <dgm:pt modelId="{F3027E17-FCF5-4AA1-ADEA-14BE9CC804A5}" type="pres">
      <dgm:prSet presAssocID="{9DADB06F-6063-4506-BA28-5E88C4E21F2E}" presName="txShp" presStyleLbl="node1" presStyleIdx="3" presStyleCnt="6" custLinFactNeighborX="278" custLinFactNeighborY="1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146F3-4C77-46F9-9C45-04D639B44F93}" type="pres">
      <dgm:prSet presAssocID="{65CBC7E8-304D-4F86-AEA3-B67C6C9572CC}" presName="spacing" presStyleCnt="0"/>
      <dgm:spPr/>
    </dgm:pt>
    <dgm:pt modelId="{69EFC5D4-F73E-475C-AC1A-74E6889555FE}" type="pres">
      <dgm:prSet presAssocID="{B2981683-59AF-460F-AE39-C2364EF290A1}" presName="composite" presStyleCnt="0"/>
      <dgm:spPr/>
    </dgm:pt>
    <dgm:pt modelId="{30B35350-7496-4AB9-8C4E-6D5BB79EA9B5}" type="pres">
      <dgm:prSet presAssocID="{B2981683-59AF-460F-AE39-C2364EF290A1}" presName="imgShp" presStyleLbl="fgImgPlace1" presStyleIdx="4" presStyleCnt="6"/>
      <dgm:spPr/>
    </dgm:pt>
    <dgm:pt modelId="{AF69420B-6F7E-4724-BAC8-F36B97EBAA8B}" type="pres">
      <dgm:prSet presAssocID="{B2981683-59AF-460F-AE39-C2364EF290A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1C457-30AF-4873-BC5B-14B17D2B52A6}" type="pres">
      <dgm:prSet presAssocID="{D56A8F29-3ADF-4343-9C83-57DF2CC6DD73}" presName="spacing" presStyleCnt="0"/>
      <dgm:spPr/>
    </dgm:pt>
    <dgm:pt modelId="{F4C0316A-7D00-4F96-AB7D-4AE7C78E0C1A}" type="pres">
      <dgm:prSet presAssocID="{06F717FF-0229-4433-A799-B34A265CAC18}" presName="composite" presStyleCnt="0"/>
      <dgm:spPr/>
    </dgm:pt>
    <dgm:pt modelId="{10DFDB5F-F3F0-4AAF-98E1-71D1709EFCF5}" type="pres">
      <dgm:prSet presAssocID="{06F717FF-0229-4433-A799-B34A265CAC18}" presName="imgShp" presStyleLbl="fgImgPlace1" presStyleIdx="5" presStyleCnt="6"/>
      <dgm:spPr/>
    </dgm:pt>
    <dgm:pt modelId="{FE25BF6E-C3CE-4922-B3A8-63452E0D1B2C}" type="pres">
      <dgm:prSet presAssocID="{06F717FF-0229-4433-A799-B34A265CAC1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C6940F-5C1D-42CB-A848-60FB24EC687D}" type="presOf" srcId="{B2981683-59AF-460F-AE39-C2364EF290A1}" destId="{AF69420B-6F7E-4724-BAC8-F36B97EBAA8B}" srcOrd="0" destOrd="0" presId="urn:microsoft.com/office/officeart/2005/8/layout/vList3"/>
    <dgm:cxn modelId="{F33D55C7-8A9D-4769-B9D4-04CB026C031C}" srcId="{0D2E5EA6-9170-465A-9824-5A968D0A8F7A}" destId="{B2981683-59AF-460F-AE39-C2364EF290A1}" srcOrd="4" destOrd="0" parTransId="{670EA61C-9672-4F86-9F6F-C89D2D99CCA2}" sibTransId="{D56A8F29-3ADF-4343-9C83-57DF2CC6DD73}"/>
    <dgm:cxn modelId="{0A9AF218-054A-465B-9DB9-48A9BD52E222}" srcId="{0D2E5EA6-9170-465A-9824-5A968D0A8F7A}" destId="{6B7A28C0-C40F-4F52-9CAD-4BE90013FB02}" srcOrd="0" destOrd="0" parTransId="{9E9F5A61-AA00-46D1-A7EA-B698B360D89B}" sibTransId="{0C94D6C7-2BB5-477E-93CB-7AA0D0D7BE2A}"/>
    <dgm:cxn modelId="{355823F6-A31D-4269-B6C1-FF4976E96CF3}" srcId="{0D2E5EA6-9170-465A-9824-5A968D0A8F7A}" destId="{06F717FF-0229-4433-A799-B34A265CAC18}" srcOrd="5" destOrd="0" parTransId="{1A61B83D-760D-4CC0-ADE3-EAA2075D1B27}" sibTransId="{C4E5579A-AFF5-47CE-B6A4-B9F03BBE0781}"/>
    <dgm:cxn modelId="{66B077B7-BFA8-4D9F-89C6-09D59A5A890F}" type="presOf" srcId="{6B7A28C0-C40F-4F52-9CAD-4BE90013FB02}" destId="{778A36DF-3D1B-4382-BD89-11838C9EE2FB}" srcOrd="0" destOrd="0" presId="urn:microsoft.com/office/officeart/2005/8/layout/vList3"/>
    <dgm:cxn modelId="{48CE7FE7-5532-4FFD-B17D-BA9F1FD8EB4F}" type="presOf" srcId="{06F717FF-0229-4433-A799-B34A265CAC18}" destId="{FE25BF6E-C3CE-4922-B3A8-63452E0D1B2C}" srcOrd="0" destOrd="0" presId="urn:microsoft.com/office/officeart/2005/8/layout/vList3"/>
    <dgm:cxn modelId="{CD79491D-EB16-48A8-A9E4-137B699989D3}" srcId="{0D2E5EA6-9170-465A-9824-5A968D0A8F7A}" destId="{ACA3BD04-6E5E-4A75-B558-3CAA57474C80}" srcOrd="1" destOrd="0" parTransId="{571D528F-A1CF-45B0-9626-EBCD8BF005E2}" sibTransId="{AB840BEF-6319-4F2F-8A69-8D608B67C9B4}"/>
    <dgm:cxn modelId="{19C034C2-906F-4409-B636-F69E5E8AB7B7}" srcId="{0D2E5EA6-9170-465A-9824-5A968D0A8F7A}" destId="{1C3FA9AE-DABB-4722-B6C1-14512C378158}" srcOrd="2" destOrd="0" parTransId="{39F6BC47-9D82-4CCD-9FB4-96F3CAC2C1CC}" sibTransId="{A16D488E-1945-468B-8A46-901F51D798E4}"/>
    <dgm:cxn modelId="{2150770D-4C24-4585-B19E-2EC57813ACE9}" type="presOf" srcId="{9DADB06F-6063-4506-BA28-5E88C4E21F2E}" destId="{F3027E17-FCF5-4AA1-ADEA-14BE9CC804A5}" srcOrd="0" destOrd="0" presId="urn:microsoft.com/office/officeart/2005/8/layout/vList3"/>
    <dgm:cxn modelId="{177B8F0F-ABB5-4729-9B11-B227D289592C}" srcId="{0D2E5EA6-9170-465A-9824-5A968D0A8F7A}" destId="{9DADB06F-6063-4506-BA28-5E88C4E21F2E}" srcOrd="3" destOrd="0" parTransId="{60777BDF-702C-44DA-9136-C57EE0E13EEE}" sibTransId="{65CBC7E8-304D-4F86-AEA3-B67C6C9572CC}"/>
    <dgm:cxn modelId="{CDEA34F5-73A1-459B-BB68-EE1764C126AA}" type="presOf" srcId="{0D2E5EA6-9170-465A-9824-5A968D0A8F7A}" destId="{EEC089E8-22AF-41F8-A134-870553AF08AB}" srcOrd="0" destOrd="0" presId="urn:microsoft.com/office/officeart/2005/8/layout/vList3"/>
    <dgm:cxn modelId="{7A721019-DBC2-4C1B-B188-79B05DA126C6}" type="presOf" srcId="{ACA3BD04-6E5E-4A75-B558-3CAA57474C80}" destId="{267A0096-E634-47EA-8AA7-7CFF91036CBC}" srcOrd="0" destOrd="0" presId="urn:microsoft.com/office/officeart/2005/8/layout/vList3"/>
    <dgm:cxn modelId="{C58C3062-B5E7-453E-A114-17C41535A6E5}" type="presOf" srcId="{1C3FA9AE-DABB-4722-B6C1-14512C378158}" destId="{53539ECD-E1BA-46C6-8FBE-3F8267EC754A}" srcOrd="0" destOrd="0" presId="urn:microsoft.com/office/officeart/2005/8/layout/vList3"/>
    <dgm:cxn modelId="{43FD6081-6511-404D-BA13-2C6BE6DA6140}" type="presParOf" srcId="{EEC089E8-22AF-41F8-A134-870553AF08AB}" destId="{EADC3EFB-47EC-42C4-9214-382D2A436AA0}" srcOrd="0" destOrd="0" presId="urn:microsoft.com/office/officeart/2005/8/layout/vList3"/>
    <dgm:cxn modelId="{8BBBAAC0-D096-47D9-8F7C-B527120C1244}" type="presParOf" srcId="{EADC3EFB-47EC-42C4-9214-382D2A436AA0}" destId="{CD0BBB4A-6C58-47F4-9C2A-8A3785B9E3DC}" srcOrd="0" destOrd="0" presId="urn:microsoft.com/office/officeart/2005/8/layout/vList3"/>
    <dgm:cxn modelId="{729C1C5A-887B-4EF7-985C-57489422ADD9}" type="presParOf" srcId="{EADC3EFB-47EC-42C4-9214-382D2A436AA0}" destId="{778A36DF-3D1B-4382-BD89-11838C9EE2FB}" srcOrd="1" destOrd="0" presId="urn:microsoft.com/office/officeart/2005/8/layout/vList3"/>
    <dgm:cxn modelId="{672F8607-D78E-4E8D-844C-6006F31F6716}" type="presParOf" srcId="{EEC089E8-22AF-41F8-A134-870553AF08AB}" destId="{42978A1E-962A-46B7-822E-61833FBBB6CE}" srcOrd="1" destOrd="0" presId="urn:microsoft.com/office/officeart/2005/8/layout/vList3"/>
    <dgm:cxn modelId="{BDAABF04-2BA0-4DB9-A191-81AB1F1F9279}" type="presParOf" srcId="{EEC089E8-22AF-41F8-A134-870553AF08AB}" destId="{1BE25E1B-E48D-4769-9FCC-9A36AE217219}" srcOrd="2" destOrd="0" presId="urn:microsoft.com/office/officeart/2005/8/layout/vList3"/>
    <dgm:cxn modelId="{98DD7158-419C-4C2B-B8FA-0E77EC5ADC93}" type="presParOf" srcId="{1BE25E1B-E48D-4769-9FCC-9A36AE217219}" destId="{F7D4C608-AB5B-48A9-B865-04788F2ECEE2}" srcOrd="0" destOrd="0" presId="urn:microsoft.com/office/officeart/2005/8/layout/vList3"/>
    <dgm:cxn modelId="{DD82F5E0-56C9-4F2B-9A52-6757CA875A59}" type="presParOf" srcId="{1BE25E1B-E48D-4769-9FCC-9A36AE217219}" destId="{267A0096-E634-47EA-8AA7-7CFF91036CBC}" srcOrd="1" destOrd="0" presId="urn:microsoft.com/office/officeart/2005/8/layout/vList3"/>
    <dgm:cxn modelId="{5A823222-CC94-4ED8-9E0A-3DDF42252877}" type="presParOf" srcId="{EEC089E8-22AF-41F8-A134-870553AF08AB}" destId="{5F66AA81-3B6D-49BB-BAE5-EF424127223F}" srcOrd="3" destOrd="0" presId="urn:microsoft.com/office/officeart/2005/8/layout/vList3"/>
    <dgm:cxn modelId="{FDC2A57D-83E9-4A2E-8679-1189B9513C88}" type="presParOf" srcId="{EEC089E8-22AF-41F8-A134-870553AF08AB}" destId="{C081F0EB-B556-4508-A2F2-0D9C7DA29C41}" srcOrd="4" destOrd="0" presId="urn:microsoft.com/office/officeart/2005/8/layout/vList3"/>
    <dgm:cxn modelId="{471E5275-0562-4616-84D0-8F2E37918186}" type="presParOf" srcId="{C081F0EB-B556-4508-A2F2-0D9C7DA29C41}" destId="{54D98577-C9D6-4A3B-A8F9-7083AE264BB6}" srcOrd="0" destOrd="0" presId="urn:microsoft.com/office/officeart/2005/8/layout/vList3"/>
    <dgm:cxn modelId="{CC5795BA-81EA-4A2D-920D-B68E98677BC8}" type="presParOf" srcId="{C081F0EB-B556-4508-A2F2-0D9C7DA29C41}" destId="{53539ECD-E1BA-46C6-8FBE-3F8267EC754A}" srcOrd="1" destOrd="0" presId="urn:microsoft.com/office/officeart/2005/8/layout/vList3"/>
    <dgm:cxn modelId="{0AB78399-46A1-4F06-9EEA-EA9B266DE13E}" type="presParOf" srcId="{EEC089E8-22AF-41F8-A134-870553AF08AB}" destId="{00210E3A-F1B8-4BAD-83EB-162EFCDA7C3E}" srcOrd="5" destOrd="0" presId="urn:microsoft.com/office/officeart/2005/8/layout/vList3"/>
    <dgm:cxn modelId="{4C2CCABB-01C7-4D53-8082-3A550C5EE8D3}" type="presParOf" srcId="{EEC089E8-22AF-41F8-A134-870553AF08AB}" destId="{F65A528E-A37C-43E4-B878-DAE6E099F73B}" srcOrd="6" destOrd="0" presId="urn:microsoft.com/office/officeart/2005/8/layout/vList3"/>
    <dgm:cxn modelId="{127FF651-1DA7-4945-8E27-5670A9EF4CB1}" type="presParOf" srcId="{F65A528E-A37C-43E4-B878-DAE6E099F73B}" destId="{0500B69D-FC72-4379-AAE3-74D00C0E83B3}" srcOrd="0" destOrd="0" presId="urn:microsoft.com/office/officeart/2005/8/layout/vList3"/>
    <dgm:cxn modelId="{92CFCDCE-979E-481E-9A32-A9BC4C56C2B1}" type="presParOf" srcId="{F65A528E-A37C-43E4-B878-DAE6E099F73B}" destId="{F3027E17-FCF5-4AA1-ADEA-14BE9CC804A5}" srcOrd="1" destOrd="0" presId="urn:microsoft.com/office/officeart/2005/8/layout/vList3"/>
    <dgm:cxn modelId="{278800EE-D7BD-4893-BF0E-C3904977F159}" type="presParOf" srcId="{EEC089E8-22AF-41F8-A134-870553AF08AB}" destId="{AD4146F3-4C77-46F9-9C45-04D639B44F93}" srcOrd="7" destOrd="0" presId="urn:microsoft.com/office/officeart/2005/8/layout/vList3"/>
    <dgm:cxn modelId="{2C625C09-26C2-41CE-BE29-554DFACB160C}" type="presParOf" srcId="{EEC089E8-22AF-41F8-A134-870553AF08AB}" destId="{69EFC5D4-F73E-475C-AC1A-74E6889555FE}" srcOrd="8" destOrd="0" presId="urn:microsoft.com/office/officeart/2005/8/layout/vList3"/>
    <dgm:cxn modelId="{9E569E5D-CC30-4FEC-9838-6F4E8C4E0170}" type="presParOf" srcId="{69EFC5D4-F73E-475C-AC1A-74E6889555FE}" destId="{30B35350-7496-4AB9-8C4E-6D5BB79EA9B5}" srcOrd="0" destOrd="0" presId="urn:microsoft.com/office/officeart/2005/8/layout/vList3"/>
    <dgm:cxn modelId="{94A821DB-A062-413C-9327-8D28C709BFDD}" type="presParOf" srcId="{69EFC5D4-F73E-475C-AC1A-74E6889555FE}" destId="{AF69420B-6F7E-4724-BAC8-F36B97EBAA8B}" srcOrd="1" destOrd="0" presId="urn:microsoft.com/office/officeart/2005/8/layout/vList3"/>
    <dgm:cxn modelId="{1DDE6B0D-A4B9-4BB7-BB0C-16503EB310FD}" type="presParOf" srcId="{EEC089E8-22AF-41F8-A134-870553AF08AB}" destId="{DB81C457-30AF-4873-BC5B-14B17D2B52A6}" srcOrd="9" destOrd="0" presId="urn:microsoft.com/office/officeart/2005/8/layout/vList3"/>
    <dgm:cxn modelId="{3D24D764-94D1-4D04-9308-88A3F7674FDA}" type="presParOf" srcId="{EEC089E8-22AF-41F8-A134-870553AF08AB}" destId="{F4C0316A-7D00-4F96-AB7D-4AE7C78E0C1A}" srcOrd="10" destOrd="0" presId="urn:microsoft.com/office/officeart/2005/8/layout/vList3"/>
    <dgm:cxn modelId="{793724E9-66DF-4404-BBDF-8C550649ABD6}" type="presParOf" srcId="{F4C0316A-7D00-4F96-AB7D-4AE7C78E0C1A}" destId="{10DFDB5F-F3F0-4AAF-98E1-71D1709EFCF5}" srcOrd="0" destOrd="0" presId="urn:microsoft.com/office/officeart/2005/8/layout/vList3"/>
    <dgm:cxn modelId="{E071C4ED-E517-40A7-A28A-C38FAFFC7A74}" type="presParOf" srcId="{F4C0316A-7D00-4F96-AB7D-4AE7C78E0C1A}" destId="{FE25BF6E-C3CE-4922-B3A8-63452E0D1B2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99D9E-FC28-441B-8186-6D398601903D}">
      <dsp:nvSpPr>
        <dsp:cNvPr id="0" name=""/>
        <dsp:cNvSpPr/>
      </dsp:nvSpPr>
      <dsp:spPr>
        <a:xfrm rot="5400000">
          <a:off x="984134" y="1208804"/>
          <a:ext cx="2085840" cy="347079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0AC73-E958-46DC-8D74-C721DAC8A01B}">
      <dsp:nvSpPr>
        <dsp:cNvPr id="0" name=""/>
        <dsp:cNvSpPr/>
      </dsp:nvSpPr>
      <dsp:spPr>
        <a:xfrm>
          <a:off x="635955" y="2245823"/>
          <a:ext cx="3133450" cy="2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Специалист – профессионал</a:t>
          </a:r>
          <a:endParaRPr lang="ru-RU" sz="3200" kern="1200" dirty="0"/>
        </a:p>
      </dsp:txBody>
      <dsp:txXfrm>
        <a:off x="635955" y="2245823"/>
        <a:ext cx="3133450" cy="2746653"/>
      </dsp:txXfrm>
    </dsp:sp>
    <dsp:sp modelId="{838776CA-0FF6-42E2-85BF-93293AC0FC7B}">
      <dsp:nvSpPr>
        <dsp:cNvPr id="0" name=""/>
        <dsp:cNvSpPr/>
      </dsp:nvSpPr>
      <dsp:spPr>
        <a:xfrm>
          <a:off x="3178188" y="953280"/>
          <a:ext cx="591217" cy="59121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335CF-51B7-416F-9CE1-5B9E91B714AE}">
      <dsp:nvSpPr>
        <dsp:cNvPr id="0" name=""/>
        <dsp:cNvSpPr/>
      </dsp:nvSpPr>
      <dsp:spPr>
        <a:xfrm rot="5400000">
          <a:off x="4820089" y="259593"/>
          <a:ext cx="2085840" cy="34707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5FC0-D83C-4D4D-8476-99D1FE0F13CE}">
      <dsp:nvSpPr>
        <dsp:cNvPr id="0" name=""/>
        <dsp:cNvSpPr/>
      </dsp:nvSpPr>
      <dsp:spPr>
        <a:xfrm>
          <a:off x="4471911" y="1296612"/>
          <a:ext cx="3133450" cy="2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Профессионал 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широкого профиля</a:t>
          </a:r>
          <a:endParaRPr lang="ru-RU" sz="3200" kern="1200" dirty="0"/>
        </a:p>
      </dsp:txBody>
      <dsp:txXfrm>
        <a:off x="4471911" y="1296612"/>
        <a:ext cx="3133450" cy="2746653"/>
      </dsp:txXfrm>
    </dsp:sp>
    <dsp:sp modelId="{A4A1AA66-2B4A-42DE-B3DF-1A0A81A19E21}">
      <dsp:nvSpPr>
        <dsp:cNvPr id="0" name=""/>
        <dsp:cNvSpPr/>
      </dsp:nvSpPr>
      <dsp:spPr>
        <a:xfrm>
          <a:off x="7014144" y="4069"/>
          <a:ext cx="591217" cy="59121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4E3B5-0CAA-4EF9-A59E-83936D10F9B0}">
      <dsp:nvSpPr>
        <dsp:cNvPr id="0" name=""/>
        <dsp:cNvSpPr/>
      </dsp:nvSpPr>
      <dsp:spPr>
        <a:xfrm rot="5400000">
          <a:off x="8656045" y="-689618"/>
          <a:ext cx="2085840" cy="347079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2FD2F-1ED5-4478-9EBC-B2A153A98503}">
      <dsp:nvSpPr>
        <dsp:cNvPr id="0" name=""/>
        <dsp:cNvSpPr/>
      </dsp:nvSpPr>
      <dsp:spPr>
        <a:xfrm>
          <a:off x="8302085" y="347401"/>
          <a:ext cx="3145013" cy="2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Конкурентоспособный специалист</a:t>
          </a:r>
          <a:endParaRPr lang="ru-RU" sz="3200" kern="1200" dirty="0"/>
        </a:p>
      </dsp:txBody>
      <dsp:txXfrm>
        <a:off x="8302085" y="347401"/>
        <a:ext cx="3145013" cy="2746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3271A-32F9-474C-89D6-0152A84BD1B0}">
      <dsp:nvSpPr>
        <dsp:cNvPr id="0" name=""/>
        <dsp:cNvSpPr/>
      </dsp:nvSpPr>
      <dsp:spPr>
        <a:xfrm>
          <a:off x="0" y="41904"/>
          <a:ext cx="11734799" cy="121158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bg1"/>
              </a:solidFill>
            </a:rPr>
            <a:t>Цель - </a:t>
          </a:r>
          <a:r>
            <a:rPr lang="ru-RU" sz="3100" kern="1200" dirty="0" smtClean="0">
              <a:solidFill>
                <a:schemeClr val="bg1"/>
              </a:solidFill>
            </a:rPr>
            <a:t>отбор и апробация инструментов интенсификации и индивидуализации общеобразовательной подготовки в техникуме</a:t>
          </a:r>
          <a:endParaRPr lang="ru-RU" sz="3100" kern="1200" dirty="0">
            <a:solidFill>
              <a:schemeClr val="bg1"/>
            </a:solidFill>
          </a:endParaRPr>
        </a:p>
      </dsp:txBody>
      <dsp:txXfrm>
        <a:off x="0" y="41904"/>
        <a:ext cx="11734799" cy="1211589"/>
      </dsp:txXfrm>
    </dsp:sp>
    <dsp:sp modelId="{718CF3AE-0BFA-47E7-842D-155374E28EE3}">
      <dsp:nvSpPr>
        <dsp:cNvPr id="0" name=""/>
        <dsp:cNvSpPr/>
      </dsp:nvSpPr>
      <dsp:spPr>
        <a:xfrm>
          <a:off x="0" y="1786911"/>
          <a:ext cx="1466849" cy="41765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провести анализ качества преподавания общеобразовательных дисциплин в техникуме</a:t>
          </a:r>
          <a:endParaRPr lang="ru-RU" sz="1600" b="1" kern="1200" dirty="0"/>
        </a:p>
      </dsp:txBody>
      <dsp:txXfrm>
        <a:off x="0" y="1786911"/>
        <a:ext cx="1466849" cy="4176522"/>
      </dsp:txXfrm>
    </dsp:sp>
    <dsp:sp modelId="{264F50CB-5F09-4E51-8E1C-96FEEC2E2D89}">
      <dsp:nvSpPr>
        <dsp:cNvPr id="0" name=""/>
        <dsp:cNvSpPr/>
      </dsp:nvSpPr>
      <dsp:spPr>
        <a:xfrm>
          <a:off x="1466849" y="1794512"/>
          <a:ext cx="1466849" cy="4176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smtClean="0"/>
            <a:t>провести анкетирование педагогических работников для выявления дефицитов ИКТ-компетенций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1466849" y="1794512"/>
        <a:ext cx="1466849" cy="4176522"/>
      </dsp:txXfrm>
    </dsp:sp>
    <dsp:sp modelId="{01A2234E-13D1-4467-A0E0-9C39251FBCA4}">
      <dsp:nvSpPr>
        <dsp:cNvPr id="0" name=""/>
        <dsp:cNvSpPr/>
      </dsp:nvSpPr>
      <dsp:spPr>
        <a:xfrm>
          <a:off x="2933699" y="1794512"/>
          <a:ext cx="1466849" cy="4176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изучить научные и научно-методические труды и публикации по вопросам интенсификации и индивидуализации образовательного процесса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933699" y="1794512"/>
        <a:ext cx="1466849" cy="4176522"/>
      </dsp:txXfrm>
    </dsp:sp>
    <dsp:sp modelId="{0650B1E6-D0CA-4F08-B7F2-0DAA5086F466}">
      <dsp:nvSpPr>
        <dsp:cNvPr id="0" name=""/>
        <dsp:cNvSpPr/>
      </dsp:nvSpPr>
      <dsp:spPr>
        <a:xfrm>
          <a:off x="4400549" y="1794512"/>
          <a:ext cx="1466849" cy="4176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выбрать методы и средства, включая цифровые (используя возможности МЭО), в соответствии с дидактическими задачами интенсификации и индивидуализации образовательного процесса</a:t>
          </a:r>
          <a:endParaRPr lang="ru-RU" sz="1400" b="1" kern="1200" dirty="0"/>
        </a:p>
      </dsp:txBody>
      <dsp:txXfrm>
        <a:off x="4400549" y="1794512"/>
        <a:ext cx="1466849" cy="4176522"/>
      </dsp:txXfrm>
    </dsp:sp>
    <dsp:sp modelId="{63F66FE2-6E8B-427D-9392-1A1AEF149477}">
      <dsp:nvSpPr>
        <dsp:cNvPr id="0" name=""/>
        <dsp:cNvSpPr/>
      </dsp:nvSpPr>
      <dsp:spPr>
        <a:xfrm>
          <a:off x="5867399" y="1794512"/>
          <a:ext cx="1466849" cy="4176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обосновать необходимость и внести изменения в содержание общеобразовательных дисциплин</a:t>
          </a:r>
          <a:endParaRPr lang="ru-RU" sz="1600" b="1" kern="1200" dirty="0"/>
        </a:p>
      </dsp:txBody>
      <dsp:txXfrm>
        <a:off x="5867399" y="1794512"/>
        <a:ext cx="1466849" cy="4176522"/>
      </dsp:txXfrm>
    </dsp:sp>
    <dsp:sp modelId="{BE576E08-4ABD-4FDE-9365-F1F2E4A60CEB}">
      <dsp:nvSpPr>
        <dsp:cNvPr id="0" name=""/>
        <dsp:cNvSpPr/>
      </dsp:nvSpPr>
      <dsp:spPr>
        <a:xfrm>
          <a:off x="7334250" y="1794512"/>
          <a:ext cx="1466849" cy="4176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провести обучающие семинары для педагогов по использованию новых методов и средств, в том числе с использованием платформы МЭО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334250" y="1794512"/>
        <a:ext cx="1466849" cy="4176522"/>
      </dsp:txXfrm>
    </dsp:sp>
    <dsp:sp modelId="{4F9D4EFD-4637-4EA4-856A-8187BC8B53D3}">
      <dsp:nvSpPr>
        <dsp:cNvPr id="0" name=""/>
        <dsp:cNvSpPr/>
      </dsp:nvSpPr>
      <dsp:spPr>
        <a:xfrm>
          <a:off x="8801100" y="1794512"/>
          <a:ext cx="1466849" cy="4176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апробировать новые формы и методы преподавания с учетом образовательных потребностей обучающихся и профессиональной направленности подготовки</a:t>
          </a:r>
          <a:endParaRPr lang="ru-RU" sz="1600" b="1" kern="1200" dirty="0"/>
        </a:p>
      </dsp:txBody>
      <dsp:txXfrm>
        <a:off x="8801100" y="1794512"/>
        <a:ext cx="1466849" cy="4176522"/>
      </dsp:txXfrm>
    </dsp:sp>
    <dsp:sp modelId="{412C22A9-C444-440E-AD67-DD776383D70D}">
      <dsp:nvSpPr>
        <dsp:cNvPr id="0" name=""/>
        <dsp:cNvSpPr/>
      </dsp:nvSpPr>
      <dsp:spPr>
        <a:xfrm>
          <a:off x="10267949" y="1794512"/>
          <a:ext cx="1466849" cy="4176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разработать методические рекомендации для преподавателей общеобразовательного цикла в СПО по интенсификации и индивидуализации образовательного процесса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267949" y="1794512"/>
        <a:ext cx="1466849" cy="4176522"/>
      </dsp:txXfrm>
    </dsp:sp>
    <dsp:sp modelId="{6BDE3CC1-A5A6-4CD8-B08E-4616D93C1959}">
      <dsp:nvSpPr>
        <dsp:cNvPr id="0" name=""/>
        <dsp:cNvSpPr/>
      </dsp:nvSpPr>
      <dsp:spPr>
        <a:xfrm>
          <a:off x="0" y="5971034"/>
          <a:ext cx="11734799" cy="46405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6441C-EE8E-44AF-A602-F39EA9ED98C3}">
      <dsp:nvSpPr>
        <dsp:cNvPr id="0" name=""/>
        <dsp:cNvSpPr/>
      </dsp:nvSpPr>
      <dsp:spPr>
        <a:xfrm>
          <a:off x="126081" y="12486"/>
          <a:ext cx="11101637" cy="1616821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5667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081" y="416691"/>
        <a:ext cx="10697432" cy="808411"/>
      </dsp:txXfrm>
    </dsp:sp>
    <dsp:sp modelId="{F7F7FF47-C296-4009-9EAE-F0165687065A}">
      <dsp:nvSpPr>
        <dsp:cNvPr id="0" name=""/>
        <dsp:cNvSpPr/>
      </dsp:nvSpPr>
      <dsp:spPr>
        <a:xfrm>
          <a:off x="116370" y="1252249"/>
          <a:ext cx="3419304" cy="31145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370" y="1252249"/>
        <a:ext cx="3419304" cy="3114593"/>
      </dsp:txXfrm>
    </dsp:sp>
    <dsp:sp modelId="{DE73905E-3FE5-49DF-8751-9E02F0AD1A72}">
      <dsp:nvSpPr>
        <dsp:cNvPr id="0" name=""/>
        <dsp:cNvSpPr/>
      </dsp:nvSpPr>
      <dsp:spPr>
        <a:xfrm>
          <a:off x="3545385" y="551426"/>
          <a:ext cx="7682333" cy="161682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5667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5385" y="955631"/>
        <a:ext cx="7278128" cy="808411"/>
      </dsp:txXfrm>
    </dsp:sp>
    <dsp:sp modelId="{3ADE28DE-2A3E-44DA-867A-F09F25EBC009}">
      <dsp:nvSpPr>
        <dsp:cNvPr id="0" name=""/>
        <dsp:cNvSpPr/>
      </dsp:nvSpPr>
      <dsp:spPr>
        <a:xfrm>
          <a:off x="3545385" y="1798229"/>
          <a:ext cx="3419304" cy="31145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5385" y="1798229"/>
        <a:ext cx="3419304" cy="3114593"/>
      </dsp:txXfrm>
    </dsp:sp>
    <dsp:sp modelId="{89E7FDE4-6447-49DB-989B-A3EA60CD8EA8}">
      <dsp:nvSpPr>
        <dsp:cNvPr id="0" name=""/>
        <dsp:cNvSpPr/>
      </dsp:nvSpPr>
      <dsp:spPr>
        <a:xfrm>
          <a:off x="6964689" y="1090367"/>
          <a:ext cx="4263028" cy="161682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5667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64689" y="1494572"/>
        <a:ext cx="3858823" cy="808411"/>
      </dsp:txXfrm>
    </dsp:sp>
    <dsp:sp modelId="{951911FD-04CE-4DF7-98B7-49F88FF3FD44}">
      <dsp:nvSpPr>
        <dsp:cNvPr id="0" name=""/>
        <dsp:cNvSpPr/>
      </dsp:nvSpPr>
      <dsp:spPr>
        <a:xfrm>
          <a:off x="6857990" y="2319123"/>
          <a:ext cx="4168576" cy="30690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57990" y="2319123"/>
        <a:ext cx="4168576" cy="3069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A36DF-3D1B-4382-BD89-11838C9EE2FB}">
      <dsp:nvSpPr>
        <dsp:cNvPr id="0" name=""/>
        <dsp:cNvSpPr/>
      </dsp:nvSpPr>
      <dsp:spPr>
        <a:xfrm rot="10800000">
          <a:off x="2394165" y="3454"/>
          <a:ext cx="8715756" cy="79537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38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2593009" y="3454"/>
        <a:ext cx="8516912" cy="795375"/>
      </dsp:txXfrm>
    </dsp:sp>
    <dsp:sp modelId="{CD0BBB4A-6C58-47F4-9C2A-8A3785B9E3DC}">
      <dsp:nvSpPr>
        <dsp:cNvPr id="0" name=""/>
        <dsp:cNvSpPr/>
      </dsp:nvSpPr>
      <dsp:spPr>
        <a:xfrm>
          <a:off x="1996478" y="3454"/>
          <a:ext cx="795375" cy="79537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A0096-E634-47EA-8AA7-7CFF91036CBC}">
      <dsp:nvSpPr>
        <dsp:cNvPr id="0" name=""/>
        <dsp:cNvSpPr/>
      </dsp:nvSpPr>
      <dsp:spPr>
        <a:xfrm rot="10800000">
          <a:off x="2382050" y="1047191"/>
          <a:ext cx="8715756" cy="79537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38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2580894" y="1047191"/>
        <a:ext cx="8516912" cy="795375"/>
      </dsp:txXfrm>
    </dsp:sp>
    <dsp:sp modelId="{F7D4C608-AB5B-48A9-B865-04788F2ECEE2}">
      <dsp:nvSpPr>
        <dsp:cNvPr id="0" name=""/>
        <dsp:cNvSpPr/>
      </dsp:nvSpPr>
      <dsp:spPr>
        <a:xfrm>
          <a:off x="1996478" y="1036255"/>
          <a:ext cx="795375" cy="79537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39ECD-E1BA-46C6-8FBE-3F8267EC754A}">
      <dsp:nvSpPr>
        <dsp:cNvPr id="0" name=""/>
        <dsp:cNvSpPr/>
      </dsp:nvSpPr>
      <dsp:spPr>
        <a:xfrm rot="10800000">
          <a:off x="2394165" y="2069056"/>
          <a:ext cx="8715756" cy="79537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38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2593009" y="2069056"/>
        <a:ext cx="8516912" cy="795375"/>
      </dsp:txXfrm>
    </dsp:sp>
    <dsp:sp modelId="{54D98577-C9D6-4A3B-A8F9-7083AE264BB6}">
      <dsp:nvSpPr>
        <dsp:cNvPr id="0" name=""/>
        <dsp:cNvSpPr/>
      </dsp:nvSpPr>
      <dsp:spPr>
        <a:xfrm>
          <a:off x="1996478" y="2069056"/>
          <a:ext cx="795375" cy="79537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27E17-FCF5-4AA1-ADEA-14BE9CC804A5}">
      <dsp:nvSpPr>
        <dsp:cNvPr id="0" name=""/>
        <dsp:cNvSpPr/>
      </dsp:nvSpPr>
      <dsp:spPr>
        <a:xfrm rot="10800000">
          <a:off x="2418395" y="3116953"/>
          <a:ext cx="8715756" cy="79537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38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10800000">
        <a:off x="2617239" y="3116953"/>
        <a:ext cx="8516912" cy="795375"/>
      </dsp:txXfrm>
    </dsp:sp>
    <dsp:sp modelId="{0500B69D-FC72-4379-AAE3-74D00C0E83B3}">
      <dsp:nvSpPr>
        <dsp:cNvPr id="0" name=""/>
        <dsp:cNvSpPr/>
      </dsp:nvSpPr>
      <dsp:spPr>
        <a:xfrm>
          <a:off x="2008361" y="3104267"/>
          <a:ext cx="795375" cy="79537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9420B-6F7E-4724-BAC8-F36B97EBAA8B}">
      <dsp:nvSpPr>
        <dsp:cNvPr id="0" name=""/>
        <dsp:cNvSpPr/>
      </dsp:nvSpPr>
      <dsp:spPr>
        <a:xfrm rot="10800000">
          <a:off x="2394165" y="4134658"/>
          <a:ext cx="8715756" cy="79537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38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10800000">
        <a:off x="2593009" y="4134658"/>
        <a:ext cx="8516912" cy="795375"/>
      </dsp:txXfrm>
    </dsp:sp>
    <dsp:sp modelId="{30B35350-7496-4AB9-8C4E-6D5BB79EA9B5}">
      <dsp:nvSpPr>
        <dsp:cNvPr id="0" name=""/>
        <dsp:cNvSpPr/>
      </dsp:nvSpPr>
      <dsp:spPr>
        <a:xfrm>
          <a:off x="1996478" y="4134658"/>
          <a:ext cx="795375" cy="79537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5BF6E-C3CE-4922-B3A8-63452E0D1B2C}">
      <dsp:nvSpPr>
        <dsp:cNvPr id="0" name=""/>
        <dsp:cNvSpPr/>
      </dsp:nvSpPr>
      <dsp:spPr>
        <a:xfrm rot="10800000">
          <a:off x="2394165" y="5167459"/>
          <a:ext cx="8715756" cy="79537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3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ВПР для обучающихся первых курсов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93009" y="5167459"/>
        <a:ext cx="8516912" cy="795375"/>
      </dsp:txXfrm>
    </dsp:sp>
    <dsp:sp modelId="{10DFDB5F-F3F0-4AAF-98E1-71D1709EFCF5}">
      <dsp:nvSpPr>
        <dsp:cNvPr id="0" name=""/>
        <dsp:cNvSpPr/>
      </dsp:nvSpPr>
      <dsp:spPr>
        <a:xfrm>
          <a:off x="1996478" y="5167459"/>
          <a:ext cx="795375" cy="79537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078C1-5D79-4617-A3F4-AA65970EBE5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BDDA3-82AB-4684-99E7-133290A7D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3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2180" y="454533"/>
            <a:ext cx="8787638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926" y="1485087"/>
            <a:ext cx="10728147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u-6od2011@yandex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zhdt-ed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448800" y="5486400"/>
            <a:ext cx="2743453" cy="1371926"/>
            <a:chOff x="7657718" y="4617411"/>
            <a:chExt cx="4534535" cy="22409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7718" y="4617411"/>
              <a:ext cx="4534280" cy="22405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64799" y="5463413"/>
              <a:ext cx="310515" cy="287020"/>
            </a:xfrm>
            <a:custGeom>
              <a:avLst/>
              <a:gdLst/>
              <a:ahLst/>
              <a:cxnLst/>
              <a:rect l="l" t="t" r="r" b="b"/>
              <a:pathLst>
                <a:path w="310515" h="287020">
                  <a:moveTo>
                    <a:pt x="155194" y="0"/>
                  </a:moveTo>
                  <a:lnTo>
                    <a:pt x="106135" y="7303"/>
                  </a:lnTo>
                  <a:lnTo>
                    <a:pt x="63532" y="27641"/>
                  </a:lnTo>
                  <a:lnTo>
                    <a:pt x="29939" y="58657"/>
                  </a:lnTo>
                  <a:lnTo>
                    <a:pt x="7910" y="97994"/>
                  </a:lnTo>
                  <a:lnTo>
                    <a:pt x="0" y="143294"/>
                  </a:lnTo>
                  <a:lnTo>
                    <a:pt x="7910" y="188573"/>
                  </a:lnTo>
                  <a:lnTo>
                    <a:pt x="29939" y="227896"/>
                  </a:lnTo>
                  <a:lnTo>
                    <a:pt x="63532" y="258902"/>
                  </a:lnTo>
                  <a:lnTo>
                    <a:pt x="106135" y="279235"/>
                  </a:lnTo>
                  <a:lnTo>
                    <a:pt x="155194" y="286537"/>
                  </a:lnTo>
                  <a:lnTo>
                    <a:pt x="204190" y="279235"/>
                  </a:lnTo>
                  <a:lnTo>
                    <a:pt x="246755" y="258902"/>
                  </a:lnTo>
                  <a:lnTo>
                    <a:pt x="280329" y="227896"/>
                  </a:lnTo>
                  <a:lnTo>
                    <a:pt x="302351" y="188573"/>
                  </a:lnTo>
                  <a:lnTo>
                    <a:pt x="310260" y="143294"/>
                  </a:lnTo>
                  <a:lnTo>
                    <a:pt x="302351" y="97994"/>
                  </a:lnTo>
                  <a:lnTo>
                    <a:pt x="280329" y="58657"/>
                  </a:lnTo>
                  <a:lnTo>
                    <a:pt x="246755" y="27641"/>
                  </a:lnTo>
                  <a:lnTo>
                    <a:pt x="204190" y="7303"/>
                  </a:lnTo>
                  <a:lnTo>
                    <a:pt x="155194" y="0"/>
                  </a:lnTo>
                  <a:close/>
                </a:path>
              </a:pathLst>
            </a:custGeom>
            <a:solidFill>
              <a:srgbClr val="FC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64799" y="5463413"/>
              <a:ext cx="310515" cy="287020"/>
            </a:xfrm>
            <a:custGeom>
              <a:avLst/>
              <a:gdLst/>
              <a:ahLst/>
              <a:cxnLst/>
              <a:rect l="l" t="t" r="r" b="b"/>
              <a:pathLst>
                <a:path w="310515" h="287020">
                  <a:moveTo>
                    <a:pt x="0" y="143294"/>
                  </a:moveTo>
                  <a:lnTo>
                    <a:pt x="7910" y="97994"/>
                  </a:lnTo>
                  <a:lnTo>
                    <a:pt x="29939" y="58657"/>
                  </a:lnTo>
                  <a:lnTo>
                    <a:pt x="63532" y="27641"/>
                  </a:lnTo>
                  <a:lnTo>
                    <a:pt x="106135" y="7303"/>
                  </a:lnTo>
                  <a:lnTo>
                    <a:pt x="155194" y="0"/>
                  </a:lnTo>
                  <a:lnTo>
                    <a:pt x="204190" y="7303"/>
                  </a:lnTo>
                  <a:lnTo>
                    <a:pt x="246755" y="27641"/>
                  </a:lnTo>
                  <a:lnTo>
                    <a:pt x="280329" y="58657"/>
                  </a:lnTo>
                  <a:lnTo>
                    <a:pt x="302351" y="97994"/>
                  </a:lnTo>
                  <a:lnTo>
                    <a:pt x="310260" y="143294"/>
                  </a:lnTo>
                  <a:lnTo>
                    <a:pt x="302351" y="188573"/>
                  </a:lnTo>
                  <a:lnTo>
                    <a:pt x="280329" y="227896"/>
                  </a:lnTo>
                  <a:lnTo>
                    <a:pt x="246755" y="258902"/>
                  </a:lnTo>
                  <a:lnTo>
                    <a:pt x="204190" y="279235"/>
                  </a:lnTo>
                  <a:lnTo>
                    <a:pt x="155194" y="286537"/>
                  </a:lnTo>
                  <a:lnTo>
                    <a:pt x="106135" y="279235"/>
                  </a:lnTo>
                  <a:lnTo>
                    <a:pt x="63532" y="258902"/>
                  </a:lnTo>
                  <a:lnTo>
                    <a:pt x="29939" y="227896"/>
                  </a:lnTo>
                  <a:lnTo>
                    <a:pt x="7910" y="188573"/>
                  </a:lnTo>
                  <a:lnTo>
                    <a:pt x="0" y="14329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2402" y="1980692"/>
            <a:ext cx="11963398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общеобразовательной подготовки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техникума на основе инструментов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интенсификации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 индивидуализации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26438" y="5059205"/>
            <a:ext cx="62321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latin typeface="Arial"/>
                <a:cs typeface="Arial"/>
              </a:rPr>
              <a:t>Заместитель директора по УР И.Р. </a:t>
            </a:r>
            <a:r>
              <a:rPr lang="ru-RU" sz="2000" dirty="0" err="1" smtClean="0">
                <a:latin typeface="Arial"/>
                <a:cs typeface="Arial"/>
              </a:rPr>
              <a:t>Габдулкавеева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2400" y="379603"/>
            <a:ext cx="117347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0" spc="-25" dirty="0">
                <a:solidFill>
                  <a:srgbClr val="000000"/>
                </a:solidFill>
                <a:latin typeface="Arial"/>
                <a:cs typeface="Arial"/>
              </a:rPr>
              <a:t>ГОСУДАРСТВЕННОЕ 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БЮДЖЕТНОЕ 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ПРОФЕССИОНАЛЬНОЕ </a:t>
            </a:r>
            <a:r>
              <a:rPr sz="2000" b="0" spc="-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30" dirty="0">
                <a:solidFill>
                  <a:srgbClr val="000000"/>
                </a:solidFill>
                <a:latin typeface="Arial"/>
                <a:cs typeface="Arial"/>
              </a:rPr>
              <a:t>ОБРАЗОВАТЕЛЬНОЕ</a:t>
            </a:r>
            <a:r>
              <a:rPr sz="20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УЧРЕЖДЕНИЕ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ИРКУТСКОЙ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15" dirty="0" smtClean="0">
                <a:solidFill>
                  <a:srgbClr val="000000"/>
                </a:solidFill>
                <a:latin typeface="Arial"/>
                <a:cs typeface="Arial"/>
              </a:rPr>
              <a:t>ОБЛАСТИ</a:t>
            </a:r>
            <a:r>
              <a:rPr lang="ru-RU" sz="2000" b="0" spc="-1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5" dirty="0" smtClean="0">
                <a:solidFill>
                  <a:srgbClr val="000000"/>
                </a:solidFill>
                <a:latin typeface="Arial"/>
                <a:cs typeface="Arial"/>
              </a:rPr>
              <a:t>«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ЗИМИНСКИЙ</a:t>
            </a:r>
            <a:r>
              <a:rPr sz="2000"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ЖЕЛЕЗНОДОРОЖНЫЙ</a:t>
            </a:r>
            <a:r>
              <a:rPr sz="20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ТЕХНИКУМ»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3000" y="6370726"/>
            <a:ext cx="1905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 smtClean="0">
                <a:solidFill>
                  <a:srgbClr val="181200"/>
                </a:solidFill>
                <a:latin typeface="Arial"/>
                <a:cs typeface="Arial"/>
              </a:rPr>
              <a:t>г. </a:t>
            </a:r>
            <a:r>
              <a:rPr sz="2000" spc="-5" dirty="0" err="1" smtClean="0">
                <a:solidFill>
                  <a:srgbClr val="181200"/>
                </a:solidFill>
                <a:latin typeface="Arial"/>
                <a:cs typeface="Arial"/>
              </a:rPr>
              <a:t>Зима</a:t>
            </a:r>
            <a:r>
              <a:rPr sz="2000" spc="-5" dirty="0">
                <a:solidFill>
                  <a:srgbClr val="181200"/>
                </a:solidFill>
                <a:latin typeface="Arial"/>
                <a:cs typeface="Arial"/>
              </a:rPr>
              <a:t>,</a:t>
            </a:r>
            <a:r>
              <a:rPr sz="2000" spc="-60" dirty="0">
                <a:solidFill>
                  <a:srgbClr val="181200"/>
                </a:solidFill>
                <a:latin typeface="Arial"/>
                <a:cs typeface="Arial"/>
              </a:rPr>
              <a:t> </a:t>
            </a:r>
            <a:r>
              <a:rPr lang="ru-RU" sz="2000" spc="-5" dirty="0" smtClean="0">
                <a:solidFill>
                  <a:srgbClr val="181200"/>
                </a:solidFill>
                <a:latin typeface="Arial"/>
                <a:cs typeface="Arial"/>
              </a:rPr>
              <a:t>2022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081" y="165668"/>
            <a:ext cx="8787638" cy="553998"/>
          </a:xfrm>
        </p:spPr>
        <p:txBody>
          <a:bodyPr/>
          <a:lstStyle/>
          <a:p>
            <a:pPr algn="ctr"/>
            <a:r>
              <a:rPr lang="ru-RU" dirty="0"/>
              <a:t>Актуальность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75086470"/>
              </p:ext>
            </p:extLst>
          </p:nvPr>
        </p:nvGraphicFramePr>
        <p:xfrm>
          <a:off x="228599" y="719666"/>
          <a:ext cx="11738757" cy="499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2557" y="4752730"/>
            <a:ext cx="11734799" cy="1924540"/>
          </a:xfrm>
          <a:prstGeom prst="rect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228599" y="4910316"/>
            <a:ext cx="117387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Интенсификация </a:t>
            </a:r>
            <a:r>
              <a:rPr lang="ru-RU" sz="2400" dirty="0">
                <a:solidFill>
                  <a:schemeClr val="bg1"/>
                </a:solidFill>
              </a:rPr>
              <a:t>учебного процесса как «повышение качества обучения и одновременно снижения временных затрат за счет использования активизирующих средств, форм и методов обучения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r>
              <a:rPr lang="ru-RU" dirty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(С.И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Архангельский).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</a:rPr>
              <a:t>Гибкая интегративная образовательная среда</a:t>
            </a:r>
          </a:p>
          <a:p>
            <a:pPr algn="ctr"/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17385098"/>
              </p:ext>
            </p:extLst>
          </p:nvPr>
        </p:nvGraphicFramePr>
        <p:xfrm>
          <a:off x="152400" y="0"/>
          <a:ext cx="11734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105" y="5943600"/>
            <a:ext cx="1097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ЗАДАЧИ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081" y="165668"/>
            <a:ext cx="8787638" cy="553998"/>
          </a:xfrm>
        </p:spPr>
        <p:txBody>
          <a:bodyPr/>
          <a:lstStyle/>
          <a:p>
            <a:pPr algn="ctr"/>
            <a:r>
              <a:rPr lang="ru-RU" dirty="0"/>
              <a:t>Основные определения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85411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58575552"/>
              </p:ext>
            </p:extLst>
          </p:nvPr>
        </p:nvGraphicFramePr>
        <p:xfrm>
          <a:off x="609600" y="640727"/>
          <a:ext cx="11353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4682" y="2057400"/>
            <a:ext cx="3151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ИНТЕНСИФИКАЦИЯ ОБРАЗОВАТЕЛЬНОГО ПРОЦЕССА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передача большого объема учебного содержания без снижения качества его освоения при неизменной продолжительности обучения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2438400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ИНДИВИДУАЛЬНАЯ ОБРАЗОВАТЕЛЬНАЯ ТРАЕКТОРИЯ </a:t>
            </a:r>
            <a:r>
              <a:rPr lang="ru-RU" dirty="0" smtClean="0"/>
              <a:t>– </a:t>
            </a:r>
          </a:p>
          <a:p>
            <a:pPr algn="just"/>
            <a:r>
              <a:rPr lang="ru-RU" b="1" dirty="0" smtClean="0"/>
              <a:t>1</a:t>
            </a:r>
            <a:r>
              <a:rPr lang="ru-RU" b="1" dirty="0"/>
              <a:t>) </a:t>
            </a:r>
            <a:r>
              <a:rPr lang="ru-RU" dirty="0"/>
              <a:t>сумма всех видов и форм образования и обучения, которую накапливает человек, в целях получения определенных умений, знаний или компетенции, необходимых в течение жизни;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7600" y="3038783"/>
            <a:ext cx="4191000" cy="321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набор образовательных программ, программ обучения, предоставляемых различными организациями, осуществляющими образовательную деятельность, способствующий профессионально-личностному развитию человека в рамках определенного сектора (отрасли) или в межотраслевой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181" y="185313"/>
            <a:ext cx="8787638" cy="553998"/>
          </a:xfrm>
        </p:spPr>
        <p:txBody>
          <a:bodyPr/>
          <a:lstStyle/>
          <a:p>
            <a:pPr lvl="0" algn="ctr"/>
            <a:r>
              <a:rPr lang="en-US" dirty="0"/>
              <a:t>I</a:t>
            </a:r>
            <a:r>
              <a:rPr lang="ru-RU" dirty="0"/>
              <a:t> </a:t>
            </a:r>
            <a:r>
              <a:rPr lang="ru-RU" dirty="0" smtClean="0"/>
              <a:t>этап: </a:t>
            </a:r>
            <a:r>
              <a:rPr lang="ru-RU" dirty="0"/>
              <a:t>Подготовительный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8190979"/>
              </p:ext>
            </p:extLst>
          </p:nvPr>
        </p:nvGraphicFramePr>
        <p:xfrm>
          <a:off x="-228600" y="739311"/>
          <a:ext cx="13106400" cy="596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2" y="83843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02972" y="191991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08416" y="2941435"/>
            <a:ext cx="32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1591" y="398499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91591" y="603653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9552" y="917317"/>
            <a:ext cx="778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с ООО «Мобильное электронное образование»  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8791" y="1782509"/>
            <a:ext cx="8512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рабочей группы по внедрению технологий электронного обучения на платформе МЭО в учебный процесс при реализации общеобразовательного  цикла</a:t>
            </a:r>
          </a:p>
          <a:p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09552" y="2905141"/>
            <a:ext cx="76486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Изучение возможностей использования образовательной среды МЭО для совершенствования общеобразовательной подготовки студентов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90604" y="3950170"/>
            <a:ext cx="8187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Адаптация рабочих программ по общеобразовательным дисциплинам с учетом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«Мобильного электронного образования»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экспериментальных групп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ППКРС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23.01.09 Машинист локомотива, 23.02.06 Техническая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эксплуатация подвижного состава железных дорог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69822" y="4873500"/>
            <a:ext cx="8270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Внедрение в образовательный  процесс по ППКРС 23.01.09 Машинист локомотива, 23.02.06 Техническая эксплуатация подвижного состава железных дорог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образовательной среды «Мобильное электронное образование»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2972" y="501501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56656"/>
              </p:ext>
            </p:extLst>
          </p:nvPr>
        </p:nvGraphicFramePr>
        <p:xfrm>
          <a:off x="0" y="0"/>
          <a:ext cx="1766423" cy="2521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8" imgW="5505450" imgH="7858040" progId="Acrobat.Document.DC">
                  <p:embed/>
                </p:oleObj>
              </mc:Choice>
              <mc:Fallback>
                <p:oleObj name="Acrobat Document" r:id="rId8" imgW="5505450" imgH="7858040" progId="Acrobat.Document.DC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66423" cy="2521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181" y="185313"/>
            <a:ext cx="8787638" cy="553998"/>
          </a:xfrm>
        </p:spPr>
        <p:txBody>
          <a:bodyPr/>
          <a:lstStyle/>
          <a:p>
            <a:pPr lvl="0" algn="ctr"/>
            <a:r>
              <a:rPr lang="ru-RU" dirty="0" smtClean="0"/>
              <a:t>Проведенные мероприятия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914399"/>
            <a:ext cx="11353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МЭО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«Ознакомление с возможностями  цифровой платформы МЭО»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(октябрь 2021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 семинары и занятия по работе с цифровой платформой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МЭО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преподавателей  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использованием цифровой платформы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МЭО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669" y="1542111"/>
            <a:ext cx="2030231" cy="270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837312"/>
            <a:ext cx="2267743" cy="3023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9800"/>
            <a:ext cx="2835032" cy="212627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09800"/>
            <a:ext cx="2665412" cy="212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038" y="3932320"/>
            <a:ext cx="2970213" cy="144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953000"/>
            <a:ext cx="2970212" cy="182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67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181" y="185313"/>
            <a:ext cx="8787638" cy="553998"/>
          </a:xfrm>
        </p:spPr>
        <p:txBody>
          <a:bodyPr/>
          <a:lstStyle/>
          <a:p>
            <a:pPr lvl="0" algn="ctr"/>
            <a:r>
              <a:rPr lang="ru-RU" dirty="0" smtClean="0"/>
              <a:t>Первые результаты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113538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платформы на уроках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(математика, информатика, биология, химия, русский язык, литература, иностранный язык, ОБЖ, история, астрономия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объяснении нового материала, изучении теории и при закреплении, выполнение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самостоятельной работы 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использованием материалов МЭО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Наполняемость контента мотивационными заданиями, заданиями-тренажерами, контролирующими заданиями позволяет выстраивать индивидуальную траекторию для каждого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обучающегося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платформы в целом позволило обновить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УМК по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дисциплинам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Занятия стали интереснее, разнообразнее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/>
              <a:t>МЭО обладает огромными возможностями </a:t>
            </a:r>
            <a:r>
              <a:rPr lang="ru-RU" sz="2000" dirty="0" smtClean="0"/>
              <a:t>для использования в образовательном процессе </a:t>
            </a:r>
            <a:r>
              <a:rPr lang="ru-RU" sz="2000" dirty="0"/>
              <a:t>в период пандемии </a:t>
            </a:r>
            <a:r>
              <a:rPr lang="ru-RU" sz="2000" dirty="0" smtClean="0"/>
              <a:t>(одна из форм дистанционной </a:t>
            </a:r>
            <a:r>
              <a:rPr lang="ru-RU" sz="2000" dirty="0"/>
              <a:t>системе </a:t>
            </a:r>
            <a:r>
              <a:rPr lang="ru-RU" sz="2000" dirty="0" smtClean="0"/>
              <a:t>обучения)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0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5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181" y="185313"/>
            <a:ext cx="8787638" cy="553998"/>
          </a:xfrm>
        </p:spPr>
        <p:txBody>
          <a:bodyPr/>
          <a:lstStyle/>
          <a:p>
            <a:pPr lvl="0" algn="ctr"/>
            <a:r>
              <a:rPr lang="ru-RU" dirty="0" smtClean="0"/>
              <a:t>Дальнейшие планы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11353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/>
              <a:t>Разработка методик работы и </a:t>
            </a:r>
            <a:r>
              <a:rPr lang="ru-RU" sz="2400" dirty="0" smtClean="0"/>
              <a:t>УМК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Реализация </a:t>
            </a:r>
            <a:r>
              <a:rPr lang="ru-RU" sz="2400" dirty="0"/>
              <a:t>образовательного процесса с </a:t>
            </a:r>
            <a:r>
              <a:rPr lang="ru-RU" sz="2400" dirty="0" smtClean="0"/>
              <a:t>использованием </a:t>
            </a:r>
            <a:r>
              <a:rPr lang="ru-RU" sz="2400" dirty="0"/>
              <a:t>платформы МЭО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Мониторинг </a:t>
            </a:r>
            <a:r>
              <a:rPr lang="ru-RU" sz="2400" dirty="0"/>
              <a:t>результативности системы работы по реализации модели</a:t>
            </a:r>
            <a:endParaRPr lang="ru-RU" sz="2800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758594"/>
            <a:ext cx="3286829" cy="246512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66" y="2462403"/>
            <a:ext cx="3351212" cy="212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057400"/>
            <a:ext cx="1642395" cy="355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69" y="3147204"/>
            <a:ext cx="1685721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4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84605"/>
            <a:ext cx="12192000" cy="42127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9205" y="1881378"/>
            <a:ext cx="9625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45" dirty="0">
                <a:solidFill>
                  <a:srgbClr val="FFFFFF"/>
                </a:solidFill>
              </a:rPr>
              <a:t>КОНТАКТНАЯ</a:t>
            </a:r>
            <a:r>
              <a:rPr sz="4800" spc="525" dirty="0">
                <a:solidFill>
                  <a:srgbClr val="FFFFFF"/>
                </a:solidFill>
              </a:rPr>
              <a:t> </a:t>
            </a:r>
            <a:r>
              <a:rPr sz="4800" spc="254" dirty="0">
                <a:solidFill>
                  <a:srgbClr val="FFFFFF"/>
                </a:solidFill>
              </a:rPr>
              <a:t>ИНФОРМАЦИЯ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381000" y="3911930"/>
            <a:ext cx="2895600" cy="70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АДРЕС</a:t>
            </a:r>
            <a:endParaRPr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spc="-1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има,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а,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0058" y="3911930"/>
            <a:ext cx="2228342" cy="70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endParaRPr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pu-6@yandex.ru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5107" y="3911930"/>
            <a:ext cx="19812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02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ТЕЛЕФОН</a:t>
            </a:r>
            <a:endParaRPr lang="ru-RU" sz="16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73025" algn="ctr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solidFill>
                  <a:schemeClr val="bg1"/>
                </a:solidFill>
              </a:rPr>
              <a:t>8 (395-54</a:t>
            </a:r>
            <a:r>
              <a:rPr lang="ru-RU" dirty="0">
                <a:solidFill>
                  <a:schemeClr val="bg1"/>
                </a:solidFill>
              </a:rPr>
              <a:t>) 7-21-70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83014" y="3911930"/>
            <a:ext cx="2351786" cy="70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b="1" spc="-15" dirty="0" smtClean="0">
                <a:solidFill>
                  <a:srgbClr val="FFFFFF"/>
                </a:solidFill>
                <a:latin typeface="Arial"/>
                <a:cs typeface="Arial"/>
              </a:rPr>
              <a:t>Сайт</a:t>
            </a:r>
            <a:endParaRPr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https://zzhdt-edu.ru</a:t>
            </a:r>
            <a:r>
              <a:rPr lang="en-US" spc="-5" dirty="0" smtClean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/</a:t>
            </a:r>
            <a:r>
              <a:rPr lang="ru-RU" spc="-5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575</Words>
  <Application>Microsoft Office PowerPoint</Application>
  <PresentationFormat>Произвольный</PresentationFormat>
  <Paragraphs>72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Calibri</vt:lpstr>
      <vt:lpstr>Office Theme</vt:lpstr>
      <vt:lpstr>Adobe Acrobat Document</vt:lpstr>
      <vt:lpstr>ГОСУДАРСТВЕННОЕ БЮДЖЕТНОЕ ПРОФЕССИОНАЛЬНОЕ  ОБРАЗОВАТЕЛЬНОЕ УЧРЕЖДЕНИЕ ИРКУТСКОЙ ОБЛАСТИ «ЗИМИНСКИЙ ЖЕЛЕЗНОДОРОЖНЫЙ ТЕХНИКУМ»</vt:lpstr>
      <vt:lpstr>Актуальность </vt:lpstr>
      <vt:lpstr>Презентация PowerPoint</vt:lpstr>
      <vt:lpstr>Основные определения</vt:lpstr>
      <vt:lpstr>I этап: Подготовительный</vt:lpstr>
      <vt:lpstr>Проведенные мероприятия</vt:lpstr>
      <vt:lpstr>Первые результаты</vt:lpstr>
      <vt:lpstr>Дальнейшие планы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Deniss Grabussov</dc:creator>
  <cp:lastModifiedBy>Ирина Раисовна</cp:lastModifiedBy>
  <cp:revision>52</cp:revision>
  <dcterms:created xsi:type="dcterms:W3CDTF">2021-04-11T20:36:32Z</dcterms:created>
  <dcterms:modified xsi:type="dcterms:W3CDTF">2022-02-02T06:12:03Z</dcterms:modified>
</cp:coreProperties>
</file>