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6" r:id="rId3"/>
    <p:sldId id="287" r:id="rId4"/>
    <p:sldId id="291" r:id="rId5"/>
    <p:sldId id="288" r:id="rId6"/>
    <p:sldId id="257" r:id="rId7"/>
    <p:sldId id="258" r:id="rId8"/>
    <p:sldId id="259" r:id="rId9"/>
    <p:sldId id="289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2724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C2EE1-5FBD-4E54-A322-C1961C088DC3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80ED86-208A-43DA-80FC-CE32770B96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99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F78E-2271-448D-97A5-C64CA38D4117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5397-DBF9-4F0D-AAB5-D8F8536B1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F78E-2271-448D-97A5-C64CA38D4117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5397-DBF9-4F0D-AAB5-D8F8536B1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F78E-2271-448D-97A5-C64CA38D4117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5397-DBF9-4F0D-AAB5-D8F8536B1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F78E-2271-448D-97A5-C64CA38D4117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5397-DBF9-4F0D-AAB5-D8F8536B1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F78E-2271-448D-97A5-C64CA38D4117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5397-DBF9-4F0D-AAB5-D8F8536B1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F78E-2271-448D-97A5-C64CA38D4117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5397-DBF9-4F0D-AAB5-D8F8536B1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F78E-2271-448D-97A5-C64CA38D4117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5397-DBF9-4F0D-AAB5-D8F8536B1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F78E-2271-448D-97A5-C64CA38D4117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5397-DBF9-4F0D-AAB5-D8F8536B1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F78E-2271-448D-97A5-C64CA38D4117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5397-DBF9-4F0D-AAB5-D8F8536B1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F78E-2271-448D-97A5-C64CA38D4117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5397-DBF9-4F0D-AAB5-D8F8536B1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F78E-2271-448D-97A5-C64CA38D4117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5397-DBF9-4F0D-AAB5-D8F8536B1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0F78E-2271-448D-97A5-C64CA38D4117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0E5397-DBF9-4F0D-AAB5-D8F8536B1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53_1234960783_fu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2840"/>
            <a:ext cx="9144000" cy="667516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1246510650_image0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3929066"/>
            <a:ext cx="3580450" cy="2685338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Домашняя работа</a:t>
            </a:r>
            <a:endParaRPr lang="ru-RU" dirty="0"/>
          </a:p>
        </p:txBody>
      </p:sp>
      <p:sp>
        <p:nvSpPr>
          <p:cNvPr id="50178" name="AutoShape 2" descr="Умный смайлик - векторные изображения, Умный смайлик картинки | 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80" name="AutoShape 4" descr="Умный смайлик - векторные изображения, Умный смайлик картинки | 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82" name="AutoShape 6" descr="Умный смайлик - векторные изображения, Умный смайлик картинки | 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84" name="Picture 8" descr="Умный смайлик - векторные изображения, Умный смайлик картинки |  Depositphot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4249710" cy="424971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000628" y="2071678"/>
            <a:ext cx="38576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Создать проект на тему “ Силы в природе”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571480"/>
          <a:ext cx="8072494" cy="5791200"/>
        </p:xfrm>
        <a:graphic>
          <a:graphicData uri="http://schemas.openxmlformats.org/drawingml/2006/table">
            <a:tbl>
              <a:tblPr/>
              <a:tblGrid>
                <a:gridCol w="5554003"/>
                <a:gridCol w="2518491"/>
              </a:tblGrid>
              <a:tr h="3981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Высказывание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Ответ (верное и неверное)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966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2885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В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природе существует два типа </a:t>
                      </a: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сил:</a:t>
                      </a:r>
                      <a:r>
                        <a:rPr lang="ru-RU" sz="2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гравитационные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 электромагнитные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193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2885" algn="l"/>
                        </a:tabLst>
                      </a:pPr>
                      <a:r>
                        <a:rPr lang="ru-RU" sz="2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</a:t>
                      </a: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Сила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тяжести возникает при деформации тела и направлена в сторону первоначального положения тела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966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2885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Законы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всемирного тяготения применимы только для планет Солнечной системы.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966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2885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При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движении тела в низ возникает состояние перегрузки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966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2885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Вес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тела – это его масса, которой обладает тело вследствие притяжения к Земле.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193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2885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Ускорение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свободного падения можно рассчитать для каждой планеты, зная закон всемирного тяготения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193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22885" algn="l"/>
                        </a:tabLs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Первая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космическая скорость необходима для того что бы тело стало искусственным спутником Земли.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5" y="428600"/>
          <a:ext cx="8501118" cy="5929360"/>
        </p:xfrm>
        <a:graphic>
          <a:graphicData uri="http://schemas.openxmlformats.org/drawingml/2006/table">
            <a:tbl>
              <a:tblPr/>
              <a:tblGrid>
                <a:gridCol w="351608"/>
                <a:gridCol w="351608"/>
                <a:gridCol w="351608"/>
                <a:gridCol w="312541"/>
                <a:gridCol w="312541"/>
                <a:gridCol w="312541"/>
                <a:gridCol w="312541"/>
                <a:gridCol w="312541"/>
                <a:gridCol w="320354"/>
                <a:gridCol w="320354"/>
                <a:gridCol w="312541"/>
                <a:gridCol w="320354"/>
                <a:gridCol w="312541"/>
                <a:gridCol w="312541"/>
                <a:gridCol w="312541"/>
                <a:gridCol w="312541"/>
                <a:gridCol w="312541"/>
                <a:gridCol w="312541"/>
                <a:gridCol w="312541"/>
                <a:gridCol w="312541"/>
                <a:gridCol w="312541"/>
                <a:gridCol w="293008"/>
                <a:gridCol w="390678"/>
                <a:gridCol w="390678"/>
                <a:gridCol w="390678"/>
                <a:gridCol w="332075"/>
              </a:tblGrid>
              <a:tr h="2964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4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9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929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929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929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900" dirty="0">
                        <a:latin typeface="Calibri"/>
                        <a:cs typeface="Times New Roman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714356"/>
          <a:ext cx="8501128" cy="5209306"/>
        </p:xfrm>
        <a:graphic>
          <a:graphicData uri="http://schemas.openxmlformats.org/drawingml/2006/table">
            <a:tbl>
              <a:tblPr/>
              <a:tblGrid>
                <a:gridCol w="352580"/>
                <a:gridCol w="352580"/>
                <a:gridCol w="352580"/>
                <a:gridCol w="313406"/>
                <a:gridCol w="313406"/>
                <a:gridCol w="313406"/>
                <a:gridCol w="313406"/>
                <a:gridCol w="313406"/>
                <a:gridCol w="313406"/>
                <a:gridCol w="313406"/>
                <a:gridCol w="313406"/>
                <a:gridCol w="313406"/>
                <a:gridCol w="313406"/>
                <a:gridCol w="313406"/>
                <a:gridCol w="313406"/>
                <a:gridCol w="313406"/>
                <a:gridCol w="313406"/>
                <a:gridCol w="313406"/>
                <a:gridCol w="313406"/>
                <a:gridCol w="313406"/>
                <a:gridCol w="313406"/>
                <a:gridCol w="293816"/>
                <a:gridCol w="391757"/>
                <a:gridCol w="391757"/>
                <a:gridCol w="391757"/>
                <a:gridCol w="332993"/>
              </a:tblGrid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ь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й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ы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щ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2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72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36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5418" marR="5541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Силы в механике - презентация онлай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Силы в природе</a:t>
            </a:r>
            <a:endParaRPr lang="ru-RU" sz="5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1340768"/>
            <a:ext cx="5832648" cy="79208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Четыре типа сил</a:t>
            </a:r>
            <a:endParaRPr lang="ru-RU" sz="4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55776" y="5733256"/>
            <a:ext cx="6336704" cy="72008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Слабые взаимодействия</a:t>
            </a:r>
            <a:endParaRPr lang="ru-RU" sz="40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>
            <a:off x="2267744" y="2276872"/>
            <a:ext cx="28803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3311860" y="2816932"/>
            <a:ext cx="13681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67544" y="2492896"/>
            <a:ext cx="5184576" cy="72008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Г</a:t>
            </a:r>
            <a:r>
              <a:rPr lang="ru-RU" sz="4000" dirty="0" smtClean="0"/>
              <a:t>равитационные</a:t>
            </a:r>
            <a:endParaRPr lang="ru-RU" sz="4000" dirty="0"/>
          </a:p>
        </p:txBody>
      </p:sp>
      <p:cxnSp>
        <p:nvCxnSpPr>
          <p:cNvPr id="20" name="Прямая со стрелкой 19"/>
          <p:cNvCxnSpPr>
            <a:endCxn id="11" idx="0"/>
          </p:cNvCxnSpPr>
          <p:nvPr/>
        </p:nvCxnSpPr>
        <p:spPr>
          <a:xfrm rot="16200000" flipH="1">
            <a:off x="4590002" y="3338990"/>
            <a:ext cx="2448272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5255282" y="3897052"/>
            <a:ext cx="3529186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483768" y="3501008"/>
            <a:ext cx="5256584" cy="7920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Э</a:t>
            </a:r>
            <a:r>
              <a:rPr lang="ru-RU" sz="4000" dirty="0" smtClean="0"/>
              <a:t>лектромагнитные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47864" y="4581128"/>
            <a:ext cx="4968552" cy="79208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Ядерные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Заполните таблицу! По работай в группе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1643049"/>
          <a:ext cx="8501122" cy="4500596"/>
        </p:xfrm>
        <a:graphic>
          <a:graphicData uri="http://schemas.openxmlformats.org/drawingml/2006/table">
            <a:tbl>
              <a:tblPr/>
              <a:tblGrid>
                <a:gridCol w="1023801"/>
                <a:gridCol w="1088872"/>
                <a:gridCol w="668073"/>
                <a:gridCol w="1382240"/>
                <a:gridCol w="1382240"/>
                <a:gridCol w="912092"/>
                <a:gridCol w="980420"/>
                <a:gridCol w="1063384"/>
              </a:tblGrid>
              <a:tr h="3462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Название силы</a:t>
                      </a: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Природа взаимодействия</a:t>
                      </a: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Формула для расчета</a:t>
                      </a: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Зависимость</a:t>
                      </a: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Направление</a:t>
                      </a: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Сохраняет ли значение при переходе из одной инерциальной системы отсчета в другую</a:t>
                      </a: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Условия применяемости формулы</a:t>
                      </a: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95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 расстояния или относительной скорости</a:t>
                      </a: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 массы взаимодействующих тел</a:t>
                      </a: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2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2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2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2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264" marR="45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Давайте решим задачи!</a:t>
            </a:r>
            <a:endParaRPr lang="ru-RU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15328" cy="461488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Задача 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Поезд массой m=3000 т движется вверх вдоль наклонной плоскости под действием силы F=60 H направленной вдоль нее. Определить ускорение тела, если угол наклона плоскости к горизонту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30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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, а коэффициент трения тела о плоскость 0,1.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Задача 2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какой максимальной скоростью может ехать автомобиль по наклонному треку с углом наклона к горизонту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=30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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, описывая окружность радиусом R =100 м, если коэффициент трения скольжения шин о поверхность трека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=0,4?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Задача 3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Снаряд массой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= 100кг, летящий вдоль железнодорожного пути под углом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=30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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горизонту со скоростью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V =400 м/с, попадает в вагон с песком, движущийся навстречу со скоростью V =10м/с, и застревает в нем. Определить скорость вагона после попадания снаряда, если его масса M =4900 кг.</a:t>
            </a:r>
          </a:p>
          <a:p>
            <a:endParaRPr lang="ru-RU" dirty="0"/>
          </a:p>
        </p:txBody>
      </p:sp>
      <p:sp>
        <p:nvSpPr>
          <p:cNvPr id="28674" name="AutoShape 2" descr="Задумчивый человек - векторные изображения, Задумчивый человек картинки | 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72386" cy="1143000"/>
          </a:xfrm>
        </p:spPr>
        <p:txBody>
          <a:bodyPr/>
          <a:lstStyle/>
          <a:p>
            <a:pPr algn="l"/>
            <a:r>
              <a:rPr lang="ru-RU" dirty="0" smtClean="0"/>
              <a:t>Рефлексия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42976" y="1571612"/>
          <a:ext cx="7500990" cy="4071965"/>
        </p:xfrm>
        <a:graphic>
          <a:graphicData uri="http://schemas.openxmlformats.org/drawingml/2006/table">
            <a:tbl>
              <a:tblPr/>
              <a:tblGrid>
                <a:gridCol w="3828980"/>
                <a:gridCol w="3672010"/>
              </a:tblGrid>
              <a:tr h="407196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1.На уроке я работал</a:t>
                      </a:r>
                      <a:b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2.Своей работой на уроке я</a:t>
                      </a:r>
                      <a:b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3.Урок для меня показался</a:t>
                      </a:r>
                      <a:b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4.За урок я</a:t>
                      </a:r>
                      <a:b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5.Мое настроение</a:t>
                      </a:r>
                      <a:b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6.Материал урока мне был</a:t>
                      </a:r>
                      <a:b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7.Своей цели </a:t>
                      </a:r>
                    </a:p>
                  </a:txBody>
                  <a:tcPr marL="28575" marR="28575" marT="28575" marB="285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активно / пассивно</a:t>
                      </a:r>
                      <a:b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доволен / не доволен</a:t>
                      </a:r>
                      <a:b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коротким / длинным</a:t>
                      </a:r>
                      <a:b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 устал / </a:t>
                      </a:r>
                      <a:r>
                        <a:rPr lang="ru-RU" sz="2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устал</a:t>
                      </a: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стало лучше / стало хуже</a:t>
                      </a:r>
                      <a:b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понятен / не понятен</a:t>
                      </a:r>
                      <a:b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достиг/ не достиг</a:t>
                      </a: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9154" name="Picture 2" descr="Smiley Circle Текстовые сообщения, смайлик, Разное, смайлик, круг png | 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214290"/>
            <a:ext cx="2803125" cy="156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454</Words>
  <Application>Microsoft Office PowerPoint</Application>
  <PresentationFormat>Экран (4:3)</PresentationFormat>
  <Paragraphs>295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Силы в природе</vt:lpstr>
      <vt:lpstr>Заполните таблицу! По работай в группе</vt:lpstr>
      <vt:lpstr>Давайте решим задачи!</vt:lpstr>
      <vt:lpstr>Рефлексия</vt:lpstr>
      <vt:lpstr>Домашняя работа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Силы в механике</dc:title>
  <dc:creator>Юрий Помаскин</dc:creator>
  <cp:lastModifiedBy>Y203</cp:lastModifiedBy>
  <cp:revision>93</cp:revision>
  <dcterms:created xsi:type="dcterms:W3CDTF">2010-10-12T13:40:52Z</dcterms:created>
  <dcterms:modified xsi:type="dcterms:W3CDTF">2022-10-27T00:38:03Z</dcterms:modified>
</cp:coreProperties>
</file>