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90" r:id="rId3"/>
    <p:sldId id="287" r:id="rId4"/>
    <p:sldId id="289" r:id="rId5"/>
    <p:sldId id="285" r:id="rId6"/>
  </p:sldIdLst>
  <p:sldSz cx="12192000" cy="6858000"/>
  <p:notesSz cx="12192000" cy="6858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imes New Roman" panose="02020603050405020304" pitchFamily="18" charset="0"/>
      <p:regular r:id="rId12"/>
      <p:bold r:id="rId13"/>
    </p:embeddedFont>
    <p:embeddedFont>
      <p:font typeface="Arial" panose="020B0604020202020204" pitchFamily="34" charset="0"/>
      <p:regular r:id="rId14"/>
      <p:bold r:id="rId15"/>
      <p: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ina" initials="I" lastIdx="1" clrIdx="0">
    <p:extLst>
      <p:ext uri="{19B8F6BF-5375-455C-9EA6-DF929625EA0E}">
        <p15:presenceInfo xmlns:p15="http://schemas.microsoft.com/office/powerpoint/2012/main" userId="Ir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27FAA-5618-4B2F-B48D-C0A7957D8075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797D106-249C-4B31-B1A5-D6180C723D1A}">
      <dgm:prSet phldrT="[Текст]" custT="1"/>
      <dgm:spPr/>
      <dgm:t>
        <a:bodyPr/>
        <a:lstStyle/>
        <a:p>
          <a:r>
            <a:rPr lang="ru-RU" sz="3200" b="1" dirty="0" smtClean="0"/>
            <a:t>Специалист – профессионал</a:t>
          </a:r>
          <a:endParaRPr lang="ru-RU" sz="3200" dirty="0"/>
        </a:p>
      </dgm:t>
    </dgm:pt>
    <dgm:pt modelId="{2B9556C0-E341-441A-9987-8A22B9A72190}" type="parTrans" cxnId="{536E0C52-A1B3-47CD-9AC1-922A63C9B8C8}">
      <dgm:prSet/>
      <dgm:spPr/>
      <dgm:t>
        <a:bodyPr/>
        <a:lstStyle/>
        <a:p>
          <a:endParaRPr lang="ru-RU"/>
        </a:p>
      </dgm:t>
    </dgm:pt>
    <dgm:pt modelId="{14F5027B-8FEE-4636-93BE-A829025B423F}" type="sibTrans" cxnId="{536E0C52-A1B3-47CD-9AC1-922A63C9B8C8}">
      <dgm:prSet/>
      <dgm:spPr/>
      <dgm:t>
        <a:bodyPr/>
        <a:lstStyle/>
        <a:p>
          <a:endParaRPr lang="ru-RU"/>
        </a:p>
      </dgm:t>
    </dgm:pt>
    <dgm:pt modelId="{14032275-72C2-4B56-81E8-88B3839F1F1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/>
            <a:t>Профессионал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3200" b="1" dirty="0" smtClean="0"/>
            <a:t>широкого профиля</a:t>
          </a:r>
          <a:endParaRPr lang="ru-RU" sz="3200" dirty="0"/>
        </a:p>
      </dgm:t>
    </dgm:pt>
    <dgm:pt modelId="{9473DC5D-9E58-4F15-96BB-9C1454C1B4D4}" type="parTrans" cxnId="{185B8FA3-E551-40B9-A3E7-D5D8780476AD}">
      <dgm:prSet/>
      <dgm:spPr/>
      <dgm:t>
        <a:bodyPr/>
        <a:lstStyle/>
        <a:p>
          <a:endParaRPr lang="ru-RU"/>
        </a:p>
      </dgm:t>
    </dgm:pt>
    <dgm:pt modelId="{EF19EC97-AA13-4298-9B9F-511CBD7FF454}" type="sibTrans" cxnId="{185B8FA3-E551-40B9-A3E7-D5D8780476AD}">
      <dgm:prSet/>
      <dgm:spPr/>
      <dgm:t>
        <a:bodyPr/>
        <a:lstStyle/>
        <a:p>
          <a:endParaRPr lang="ru-RU"/>
        </a:p>
      </dgm:t>
    </dgm:pt>
    <dgm:pt modelId="{883A4A6C-28F2-4033-92B1-45E2A4F5019D}">
      <dgm:prSet phldrT="[Текст]" custT="1"/>
      <dgm:spPr/>
      <dgm:t>
        <a:bodyPr/>
        <a:lstStyle/>
        <a:p>
          <a:r>
            <a:rPr lang="ru-RU" sz="3200" b="1" dirty="0" smtClean="0"/>
            <a:t>Конкурентоспособный специалист</a:t>
          </a:r>
          <a:endParaRPr lang="ru-RU" sz="3200" dirty="0"/>
        </a:p>
      </dgm:t>
    </dgm:pt>
    <dgm:pt modelId="{DA96A822-3D91-47EB-9700-A982B71439FE}" type="parTrans" cxnId="{13CE91D7-9B5C-4C31-884F-FE4BEFF8D935}">
      <dgm:prSet/>
      <dgm:spPr/>
      <dgm:t>
        <a:bodyPr/>
        <a:lstStyle/>
        <a:p>
          <a:endParaRPr lang="ru-RU"/>
        </a:p>
      </dgm:t>
    </dgm:pt>
    <dgm:pt modelId="{4D097829-3787-4267-B455-24786FA9661B}" type="sibTrans" cxnId="{13CE91D7-9B5C-4C31-884F-FE4BEFF8D935}">
      <dgm:prSet/>
      <dgm:spPr/>
      <dgm:t>
        <a:bodyPr/>
        <a:lstStyle/>
        <a:p>
          <a:endParaRPr lang="ru-RU"/>
        </a:p>
      </dgm:t>
    </dgm:pt>
    <dgm:pt modelId="{C3DFC3EF-8C44-47F2-9F20-8ED8A3A3DA86}" type="pres">
      <dgm:prSet presAssocID="{D1E27FAA-5618-4B2F-B48D-C0A7957D807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609B563-381E-4B11-9FAF-28C215AD9249}" type="pres">
      <dgm:prSet presAssocID="{3797D106-249C-4B31-B1A5-D6180C723D1A}" presName="composite" presStyleCnt="0"/>
      <dgm:spPr/>
    </dgm:pt>
    <dgm:pt modelId="{20699D9E-FC28-441B-8186-6D398601903D}" type="pres">
      <dgm:prSet presAssocID="{3797D106-249C-4B31-B1A5-D6180C723D1A}" presName="LShape" presStyleLbl="alignNode1" presStyleIdx="0" presStyleCnt="5"/>
      <dgm:spPr/>
    </dgm:pt>
    <dgm:pt modelId="{5220AC73-E958-46DC-8D74-C721DAC8A01B}" type="pres">
      <dgm:prSet presAssocID="{3797D106-249C-4B31-B1A5-D6180C723D1A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776CA-0FF6-42E2-85BF-93293AC0FC7B}" type="pres">
      <dgm:prSet presAssocID="{3797D106-249C-4B31-B1A5-D6180C723D1A}" presName="Triangle" presStyleLbl="alignNode1" presStyleIdx="1" presStyleCnt="5"/>
      <dgm:spPr/>
    </dgm:pt>
    <dgm:pt modelId="{0D7F9869-3423-4EEA-9614-F43CE5D3F478}" type="pres">
      <dgm:prSet presAssocID="{14F5027B-8FEE-4636-93BE-A829025B423F}" presName="sibTrans" presStyleCnt="0"/>
      <dgm:spPr/>
    </dgm:pt>
    <dgm:pt modelId="{E88FE52D-72B4-4C3E-8472-A2C8515AE2EA}" type="pres">
      <dgm:prSet presAssocID="{14F5027B-8FEE-4636-93BE-A829025B423F}" presName="space" presStyleCnt="0"/>
      <dgm:spPr/>
    </dgm:pt>
    <dgm:pt modelId="{09729D19-4456-4D3A-9976-E319DABBFACF}" type="pres">
      <dgm:prSet presAssocID="{14032275-72C2-4B56-81E8-88B3839F1F13}" presName="composite" presStyleCnt="0"/>
      <dgm:spPr/>
    </dgm:pt>
    <dgm:pt modelId="{398335CF-51B7-416F-9CE1-5B9E91B714AE}" type="pres">
      <dgm:prSet presAssocID="{14032275-72C2-4B56-81E8-88B3839F1F13}" presName="LShape" presStyleLbl="alignNode1" presStyleIdx="2" presStyleCnt="5"/>
      <dgm:spPr/>
    </dgm:pt>
    <dgm:pt modelId="{A5855FC0-D83C-4D4D-8476-99D1FE0F13CE}" type="pres">
      <dgm:prSet presAssocID="{14032275-72C2-4B56-81E8-88B3839F1F13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1AA66-2B4A-42DE-B3DF-1A0A81A19E21}" type="pres">
      <dgm:prSet presAssocID="{14032275-72C2-4B56-81E8-88B3839F1F13}" presName="Triangle" presStyleLbl="alignNode1" presStyleIdx="3" presStyleCnt="5"/>
      <dgm:spPr/>
    </dgm:pt>
    <dgm:pt modelId="{0A7D4871-17AD-4928-9266-419DC3C8555F}" type="pres">
      <dgm:prSet presAssocID="{EF19EC97-AA13-4298-9B9F-511CBD7FF454}" presName="sibTrans" presStyleCnt="0"/>
      <dgm:spPr/>
    </dgm:pt>
    <dgm:pt modelId="{5A5598D7-7047-4545-8797-19DBB8D38956}" type="pres">
      <dgm:prSet presAssocID="{EF19EC97-AA13-4298-9B9F-511CBD7FF454}" presName="space" presStyleCnt="0"/>
      <dgm:spPr/>
    </dgm:pt>
    <dgm:pt modelId="{B45065BB-AD09-47A8-827A-5ECCD8BE586B}" type="pres">
      <dgm:prSet presAssocID="{883A4A6C-28F2-4033-92B1-45E2A4F5019D}" presName="composite" presStyleCnt="0"/>
      <dgm:spPr/>
    </dgm:pt>
    <dgm:pt modelId="{8864E3B5-0CAA-4EF9-A59E-83936D10F9B0}" type="pres">
      <dgm:prSet presAssocID="{883A4A6C-28F2-4033-92B1-45E2A4F5019D}" presName="LShape" presStyleLbl="alignNode1" presStyleIdx="4" presStyleCnt="5"/>
      <dgm:spPr/>
    </dgm:pt>
    <dgm:pt modelId="{A0A2FD2F-1ED5-4478-9EBC-B2A153A98503}" type="pres">
      <dgm:prSet presAssocID="{883A4A6C-28F2-4033-92B1-45E2A4F5019D}" presName="ParentText" presStyleLbl="revTx" presStyleIdx="2" presStyleCnt="3" custScaleX="1003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CE91D7-9B5C-4C31-884F-FE4BEFF8D935}" srcId="{D1E27FAA-5618-4B2F-B48D-C0A7957D8075}" destId="{883A4A6C-28F2-4033-92B1-45E2A4F5019D}" srcOrd="2" destOrd="0" parTransId="{DA96A822-3D91-47EB-9700-A982B71439FE}" sibTransId="{4D097829-3787-4267-B455-24786FA9661B}"/>
    <dgm:cxn modelId="{024512C7-DB3D-45FC-8C28-F9FA5E039299}" type="presOf" srcId="{883A4A6C-28F2-4033-92B1-45E2A4F5019D}" destId="{A0A2FD2F-1ED5-4478-9EBC-B2A153A98503}" srcOrd="0" destOrd="0" presId="urn:microsoft.com/office/officeart/2009/3/layout/StepUpProcess"/>
    <dgm:cxn modelId="{804EB666-161F-459F-A7E3-750A350B45F4}" type="presOf" srcId="{14032275-72C2-4B56-81E8-88B3839F1F13}" destId="{A5855FC0-D83C-4D4D-8476-99D1FE0F13CE}" srcOrd="0" destOrd="0" presId="urn:microsoft.com/office/officeart/2009/3/layout/StepUpProcess"/>
    <dgm:cxn modelId="{02CD7365-F34A-4994-956D-C1BFFC13706D}" type="presOf" srcId="{D1E27FAA-5618-4B2F-B48D-C0A7957D8075}" destId="{C3DFC3EF-8C44-47F2-9F20-8ED8A3A3DA86}" srcOrd="0" destOrd="0" presId="urn:microsoft.com/office/officeart/2009/3/layout/StepUpProcess"/>
    <dgm:cxn modelId="{536E0C52-A1B3-47CD-9AC1-922A63C9B8C8}" srcId="{D1E27FAA-5618-4B2F-B48D-C0A7957D8075}" destId="{3797D106-249C-4B31-B1A5-D6180C723D1A}" srcOrd="0" destOrd="0" parTransId="{2B9556C0-E341-441A-9987-8A22B9A72190}" sibTransId="{14F5027B-8FEE-4636-93BE-A829025B423F}"/>
    <dgm:cxn modelId="{185B8FA3-E551-40B9-A3E7-D5D8780476AD}" srcId="{D1E27FAA-5618-4B2F-B48D-C0A7957D8075}" destId="{14032275-72C2-4B56-81E8-88B3839F1F13}" srcOrd="1" destOrd="0" parTransId="{9473DC5D-9E58-4F15-96BB-9C1454C1B4D4}" sibTransId="{EF19EC97-AA13-4298-9B9F-511CBD7FF454}"/>
    <dgm:cxn modelId="{3F9E1BE7-364C-477F-AC04-A750A9907923}" type="presOf" srcId="{3797D106-249C-4B31-B1A5-D6180C723D1A}" destId="{5220AC73-E958-46DC-8D74-C721DAC8A01B}" srcOrd="0" destOrd="0" presId="urn:microsoft.com/office/officeart/2009/3/layout/StepUpProcess"/>
    <dgm:cxn modelId="{7E1CAB93-CDBF-434A-9271-6964C0E5D67F}" type="presParOf" srcId="{C3DFC3EF-8C44-47F2-9F20-8ED8A3A3DA86}" destId="{4609B563-381E-4B11-9FAF-28C215AD9249}" srcOrd="0" destOrd="0" presId="urn:microsoft.com/office/officeart/2009/3/layout/StepUpProcess"/>
    <dgm:cxn modelId="{C865D35D-DBA2-487A-A9B6-55AB07D78B0E}" type="presParOf" srcId="{4609B563-381E-4B11-9FAF-28C215AD9249}" destId="{20699D9E-FC28-441B-8186-6D398601903D}" srcOrd="0" destOrd="0" presId="urn:microsoft.com/office/officeart/2009/3/layout/StepUpProcess"/>
    <dgm:cxn modelId="{3FD361BE-1AA4-4412-84DE-9840BEB15BDF}" type="presParOf" srcId="{4609B563-381E-4B11-9FAF-28C215AD9249}" destId="{5220AC73-E958-46DC-8D74-C721DAC8A01B}" srcOrd="1" destOrd="0" presId="urn:microsoft.com/office/officeart/2009/3/layout/StepUpProcess"/>
    <dgm:cxn modelId="{88D86804-116A-4F69-A1CC-53425488CB73}" type="presParOf" srcId="{4609B563-381E-4B11-9FAF-28C215AD9249}" destId="{838776CA-0FF6-42E2-85BF-93293AC0FC7B}" srcOrd="2" destOrd="0" presId="urn:microsoft.com/office/officeart/2009/3/layout/StepUpProcess"/>
    <dgm:cxn modelId="{A31F9025-D538-4412-9647-4DA1F9F15524}" type="presParOf" srcId="{C3DFC3EF-8C44-47F2-9F20-8ED8A3A3DA86}" destId="{0D7F9869-3423-4EEA-9614-F43CE5D3F478}" srcOrd="1" destOrd="0" presId="urn:microsoft.com/office/officeart/2009/3/layout/StepUpProcess"/>
    <dgm:cxn modelId="{3A3B812B-66C7-4096-A9E5-7B75BE4B31D3}" type="presParOf" srcId="{0D7F9869-3423-4EEA-9614-F43CE5D3F478}" destId="{E88FE52D-72B4-4C3E-8472-A2C8515AE2EA}" srcOrd="0" destOrd="0" presId="urn:microsoft.com/office/officeart/2009/3/layout/StepUpProcess"/>
    <dgm:cxn modelId="{EF432BA1-0B14-4C3A-83A0-B827617B9D2D}" type="presParOf" srcId="{C3DFC3EF-8C44-47F2-9F20-8ED8A3A3DA86}" destId="{09729D19-4456-4D3A-9976-E319DABBFACF}" srcOrd="2" destOrd="0" presId="urn:microsoft.com/office/officeart/2009/3/layout/StepUpProcess"/>
    <dgm:cxn modelId="{338D6116-1494-4C73-A3FA-256CF2888533}" type="presParOf" srcId="{09729D19-4456-4D3A-9976-E319DABBFACF}" destId="{398335CF-51B7-416F-9CE1-5B9E91B714AE}" srcOrd="0" destOrd="0" presId="urn:microsoft.com/office/officeart/2009/3/layout/StepUpProcess"/>
    <dgm:cxn modelId="{A64A1DBA-0E36-4EF2-B6F7-3DF4A9E009DC}" type="presParOf" srcId="{09729D19-4456-4D3A-9976-E319DABBFACF}" destId="{A5855FC0-D83C-4D4D-8476-99D1FE0F13CE}" srcOrd="1" destOrd="0" presId="urn:microsoft.com/office/officeart/2009/3/layout/StepUpProcess"/>
    <dgm:cxn modelId="{992EF9C8-2D8E-4B06-9F6C-82790BD31877}" type="presParOf" srcId="{09729D19-4456-4D3A-9976-E319DABBFACF}" destId="{A4A1AA66-2B4A-42DE-B3DF-1A0A81A19E21}" srcOrd="2" destOrd="0" presId="urn:microsoft.com/office/officeart/2009/3/layout/StepUpProcess"/>
    <dgm:cxn modelId="{2661EDE6-7B65-47F9-83E3-988C41B54F3E}" type="presParOf" srcId="{C3DFC3EF-8C44-47F2-9F20-8ED8A3A3DA86}" destId="{0A7D4871-17AD-4928-9266-419DC3C8555F}" srcOrd="3" destOrd="0" presId="urn:microsoft.com/office/officeart/2009/3/layout/StepUpProcess"/>
    <dgm:cxn modelId="{B50C0E3F-69A7-4606-807B-CF15E11973D4}" type="presParOf" srcId="{0A7D4871-17AD-4928-9266-419DC3C8555F}" destId="{5A5598D7-7047-4545-8797-19DBB8D38956}" srcOrd="0" destOrd="0" presId="urn:microsoft.com/office/officeart/2009/3/layout/StepUpProcess"/>
    <dgm:cxn modelId="{5DDB0E7A-F7B2-4DBD-829D-F6B3C6F2B472}" type="presParOf" srcId="{C3DFC3EF-8C44-47F2-9F20-8ED8A3A3DA86}" destId="{B45065BB-AD09-47A8-827A-5ECCD8BE586B}" srcOrd="4" destOrd="0" presId="urn:microsoft.com/office/officeart/2009/3/layout/StepUpProcess"/>
    <dgm:cxn modelId="{A74C219D-7309-468E-A252-A16C1F86E71E}" type="presParOf" srcId="{B45065BB-AD09-47A8-827A-5ECCD8BE586B}" destId="{8864E3B5-0CAA-4EF9-A59E-83936D10F9B0}" srcOrd="0" destOrd="0" presId="urn:microsoft.com/office/officeart/2009/3/layout/StepUpProcess"/>
    <dgm:cxn modelId="{71BAFC06-5CFC-4016-AB17-566460A740B7}" type="presParOf" srcId="{B45065BB-AD09-47A8-827A-5ECCD8BE586B}" destId="{A0A2FD2F-1ED5-4478-9EBC-B2A153A9850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DCAA9B-AA81-4066-AD27-BE3426624E65}" type="doc">
      <dgm:prSet loTypeId="urn:microsoft.com/office/officeart/2005/8/layout/h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B1C7B6F8-D0D6-42AA-8B64-D619F066BBA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Цель - </a:t>
          </a:r>
          <a:r>
            <a:rPr lang="ru-RU" dirty="0" smtClean="0">
              <a:solidFill>
                <a:schemeClr val="bg1"/>
              </a:solidFill>
            </a:rPr>
            <a:t>отбор и апробация инструментов интенсификации и индивидуализации общеобразовательной подготовки в техникуме</a:t>
          </a:r>
          <a:endParaRPr lang="ru-RU" dirty="0">
            <a:solidFill>
              <a:schemeClr val="bg1"/>
            </a:solidFill>
          </a:endParaRPr>
        </a:p>
      </dgm:t>
    </dgm:pt>
    <dgm:pt modelId="{829AFFB5-321F-4E4C-AB62-D8F2D0783EB5}" type="parTrans" cxnId="{5A5EEB0F-2701-4053-83DD-C2666A849AFC}">
      <dgm:prSet/>
      <dgm:spPr/>
      <dgm:t>
        <a:bodyPr/>
        <a:lstStyle/>
        <a:p>
          <a:endParaRPr lang="ru-RU"/>
        </a:p>
      </dgm:t>
    </dgm:pt>
    <dgm:pt modelId="{20D53A3E-6F56-4745-AE63-E7D048220036}" type="sibTrans" cxnId="{5A5EEB0F-2701-4053-83DD-C2666A849AFC}">
      <dgm:prSet/>
      <dgm:spPr/>
      <dgm:t>
        <a:bodyPr/>
        <a:lstStyle/>
        <a:p>
          <a:endParaRPr lang="ru-RU"/>
        </a:p>
      </dgm:t>
    </dgm:pt>
    <dgm:pt modelId="{D935A5B6-864F-4559-AE28-B508474D42A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ru-RU" sz="1600" b="1" dirty="0" smtClean="0"/>
            <a:t>провести анализ качества преподавания общеобразовательных дисциплин в техникуме</a:t>
          </a:r>
          <a:endParaRPr lang="ru-RU" sz="1600" b="1" dirty="0"/>
        </a:p>
      </dgm:t>
    </dgm:pt>
    <dgm:pt modelId="{5112D1E5-4929-4849-9ECA-A77C50455C2D}" type="parTrans" cxnId="{E0A8C410-10B1-4C6A-9DB2-F6AA3E144570}">
      <dgm:prSet/>
      <dgm:spPr/>
      <dgm:t>
        <a:bodyPr/>
        <a:lstStyle/>
        <a:p>
          <a:endParaRPr lang="ru-RU"/>
        </a:p>
      </dgm:t>
    </dgm:pt>
    <dgm:pt modelId="{9E98CE69-15CC-46EB-B59C-6ABBA883B477}" type="sibTrans" cxnId="{E0A8C410-10B1-4C6A-9DB2-F6AA3E144570}">
      <dgm:prSet/>
      <dgm:spPr/>
      <dgm:t>
        <a:bodyPr/>
        <a:lstStyle/>
        <a:p>
          <a:endParaRPr lang="ru-RU"/>
        </a:p>
      </dgm:t>
    </dgm:pt>
    <dgm:pt modelId="{A784D28A-641B-4663-A5D1-D6CC88432AF3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smtClean="0"/>
            <a:t>провести анкетирование педагогических работников для выявления дефицитов ИКТ-компетенций</a:t>
          </a:r>
        </a:p>
        <a:p>
          <a:pPr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/>
        </a:p>
      </dgm:t>
    </dgm:pt>
    <dgm:pt modelId="{DB64EB87-4336-4F3D-BD19-4BF7D473892B}" type="parTrans" cxnId="{A532467E-D582-4300-858F-417E72949F30}">
      <dgm:prSet/>
      <dgm:spPr/>
      <dgm:t>
        <a:bodyPr/>
        <a:lstStyle/>
        <a:p>
          <a:endParaRPr lang="ru-RU"/>
        </a:p>
      </dgm:t>
    </dgm:pt>
    <dgm:pt modelId="{04DF8541-B692-4541-A3E8-CA3622C0EC6D}" type="sibTrans" cxnId="{A532467E-D582-4300-858F-417E72949F30}">
      <dgm:prSet/>
      <dgm:spPr/>
      <dgm:t>
        <a:bodyPr/>
        <a:lstStyle/>
        <a:p>
          <a:endParaRPr lang="ru-RU"/>
        </a:p>
      </dgm:t>
    </dgm:pt>
    <dgm:pt modelId="{F99050E5-DA02-44A2-B23E-B820CECF6879}">
      <dgm:prSet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изучить научные и научно-методические труды и публикации по вопросам интенсификации и индивидуализации образовательного процесса</a:t>
          </a:r>
        </a:p>
        <a:p>
          <a:pPr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dirty="0"/>
        </a:p>
      </dgm:t>
    </dgm:pt>
    <dgm:pt modelId="{A1DB0143-DF37-4E2E-BBC1-940681B0E413}" type="parTrans" cxnId="{195C9312-E196-4D99-B599-35488E72D34E}">
      <dgm:prSet/>
      <dgm:spPr/>
      <dgm:t>
        <a:bodyPr/>
        <a:lstStyle/>
        <a:p>
          <a:endParaRPr lang="ru-RU"/>
        </a:p>
      </dgm:t>
    </dgm:pt>
    <dgm:pt modelId="{69CAAF2F-7B69-4B01-B528-C3ED6957454B}" type="sibTrans" cxnId="{195C9312-E196-4D99-B599-35488E72D34E}">
      <dgm:prSet/>
      <dgm:spPr/>
      <dgm:t>
        <a:bodyPr/>
        <a:lstStyle/>
        <a:p>
          <a:endParaRPr lang="ru-RU"/>
        </a:p>
      </dgm:t>
    </dgm:pt>
    <dgm:pt modelId="{2AC61483-5654-4C80-9F97-F69E774BB57B}">
      <dgm:prSet custT="1"/>
      <dgm:spPr/>
      <dgm:t>
        <a:bodyPr/>
        <a:lstStyle/>
        <a:p>
          <a:pPr algn="just"/>
          <a:r>
            <a:rPr lang="ru-RU" sz="1400" b="1" dirty="0" smtClean="0"/>
            <a:t>выбрать методы и средства, включая цифровые (используя возможности МЭО), в соответствии с дидактическими задачами интенсификации и индивидуализации образовательного процесса</a:t>
          </a:r>
          <a:endParaRPr lang="ru-RU" sz="1400" b="1" dirty="0"/>
        </a:p>
      </dgm:t>
    </dgm:pt>
    <dgm:pt modelId="{2986033F-E013-4B08-8068-24A26F405639}" type="parTrans" cxnId="{26758449-694D-4EC0-B001-8A4B177FDD7E}">
      <dgm:prSet/>
      <dgm:spPr/>
      <dgm:t>
        <a:bodyPr/>
        <a:lstStyle/>
        <a:p>
          <a:endParaRPr lang="ru-RU"/>
        </a:p>
      </dgm:t>
    </dgm:pt>
    <dgm:pt modelId="{3F376A75-9C35-44C2-ABD5-8F547155D7E2}" type="sibTrans" cxnId="{26758449-694D-4EC0-B001-8A4B177FDD7E}">
      <dgm:prSet/>
      <dgm:spPr/>
      <dgm:t>
        <a:bodyPr/>
        <a:lstStyle/>
        <a:p>
          <a:endParaRPr lang="ru-RU"/>
        </a:p>
      </dgm:t>
    </dgm:pt>
    <dgm:pt modelId="{84BFF173-B15E-49AD-AAA5-BA94F4BEC997}">
      <dgm:prSet custT="1"/>
      <dgm:spPr/>
      <dgm:t>
        <a:bodyPr/>
        <a:lstStyle/>
        <a:p>
          <a:r>
            <a:rPr lang="ru-RU" sz="1600" b="1" dirty="0" smtClean="0"/>
            <a:t>обосновать необходимость и внести изменения в содержание общеобразовательных дисциплин</a:t>
          </a:r>
          <a:endParaRPr lang="ru-RU" sz="1600" b="1" dirty="0"/>
        </a:p>
      </dgm:t>
    </dgm:pt>
    <dgm:pt modelId="{EF9FD8E2-1DBD-4259-B251-C7EE0A0F2704}" type="parTrans" cxnId="{0322840A-9E9C-4F4C-AD76-9A63851B619A}">
      <dgm:prSet/>
      <dgm:spPr/>
      <dgm:t>
        <a:bodyPr/>
        <a:lstStyle/>
        <a:p>
          <a:endParaRPr lang="ru-RU"/>
        </a:p>
      </dgm:t>
    </dgm:pt>
    <dgm:pt modelId="{659B9BCC-AC48-4F0A-9696-FF1AA5526F56}" type="sibTrans" cxnId="{0322840A-9E9C-4F4C-AD76-9A63851B619A}">
      <dgm:prSet/>
      <dgm:spPr/>
      <dgm:t>
        <a:bodyPr/>
        <a:lstStyle/>
        <a:p>
          <a:endParaRPr lang="ru-RU"/>
        </a:p>
      </dgm:t>
    </dgm:pt>
    <dgm:pt modelId="{334F0712-64F8-4CC5-989B-126B792E598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провести обучающие семинары для педагогов по использованию новых методов и средств, в том числе с использованием платформы МЭО</a:t>
          </a:r>
          <a:endParaRPr lang="ru-RU" sz="1600" b="1" dirty="0">
            <a:solidFill>
              <a:schemeClr val="tx1"/>
            </a:solidFill>
          </a:endParaRPr>
        </a:p>
      </dgm:t>
    </dgm:pt>
    <dgm:pt modelId="{C9DD29A2-E274-4D25-A030-A3A8C6D06D51}" type="parTrans" cxnId="{2F254C19-8A07-4C2A-8BAC-F511860BF293}">
      <dgm:prSet/>
      <dgm:spPr/>
      <dgm:t>
        <a:bodyPr/>
        <a:lstStyle/>
        <a:p>
          <a:endParaRPr lang="ru-RU"/>
        </a:p>
      </dgm:t>
    </dgm:pt>
    <dgm:pt modelId="{40FDC928-6BD9-4595-A787-6902BE514675}" type="sibTrans" cxnId="{2F254C19-8A07-4C2A-8BAC-F511860BF293}">
      <dgm:prSet/>
      <dgm:spPr/>
      <dgm:t>
        <a:bodyPr/>
        <a:lstStyle/>
        <a:p>
          <a:endParaRPr lang="ru-RU"/>
        </a:p>
      </dgm:t>
    </dgm:pt>
    <dgm:pt modelId="{7A02CBD2-0118-4CB1-86D6-600EC3CC9548}">
      <dgm:prSet custT="1"/>
      <dgm:spPr/>
      <dgm:t>
        <a:bodyPr/>
        <a:lstStyle/>
        <a:p>
          <a:r>
            <a:rPr lang="ru-RU" sz="1600" b="1" dirty="0" smtClean="0"/>
            <a:t>апробировать новые формы и методы преподавания с учетом образовательных потребностей обучающихся и профессиональной направленности подготовки</a:t>
          </a:r>
          <a:endParaRPr lang="ru-RU" sz="1600" b="1" dirty="0"/>
        </a:p>
      </dgm:t>
    </dgm:pt>
    <dgm:pt modelId="{033B7C59-3D89-4732-A488-D38E46CE0777}" type="parTrans" cxnId="{97816B9B-5186-4711-970D-76AD1FFED1F4}">
      <dgm:prSet/>
      <dgm:spPr/>
      <dgm:t>
        <a:bodyPr/>
        <a:lstStyle/>
        <a:p>
          <a:endParaRPr lang="ru-RU"/>
        </a:p>
      </dgm:t>
    </dgm:pt>
    <dgm:pt modelId="{AC49D205-5FC2-42F5-A9EE-99CE0CD230AC}" type="sibTrans" cxnId="{97816B9B-5186-4711-970D-76AD1FFED1F4}">
      <dgm:prSet/>
      <dgm:spPr/>
      <dgm:t>
        <a:bodyPr/>
        <a:lstStyle/>
        <a:p>
          <a:endParaRPr lang="ru-RU"/>
        </a:p>
      </dgm:t>
    </dgm:pt>
    <dgm:pt modelId="{ED833F84-E8C4-4334-AEA4-56299B953B4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разработать методические рекомендации для преподавателей общеобразовательного цикла в СПО по интенсификации и индивидуализации образовательного процесса</a:t>
          </a:r>
          <a:endParaRPr lang="ru-RU" sz="1600" b="1" dirty="0">
            <a:solidFill>
              <a:schemeClr val="tx1"/>
            </a:solidFill>
          </a:endParaRPr>
        </a:p>
      </dgm:t>
    </dgm:pt>
    <dgm:pt modelId="{0A3C4923-7C3D-4351-A9CD-FA376AED0B48}" type="parTrans" cxnId="{BA7FAF6E-0134-44C1-910E-1AD5FCE35F5B}">
      <dgm:prSet/>
      <dgm:spPr/>
      <dgm:t>
        <a:bodyPr/>
        <a:lstStyle/>
        <a:p>
          <a:endParaRPr lang="ru-RU"/>
        </a:p>
      </dgm:t>
    </dgm:pt>
    <dgm:pt modelId="{1C686BE8-AC12-41C4-91FF-29D2B7B4E15F}" type="sibTrans" cxnId="{BA7FAF6E-0134-44C1-910E-1AD5FCE35F5B}">
      <dgm:prSet/>
      <dgm:spPr/>
      <dgm:t>
        <a:bodyPr/>
        <a:lstStyle/>
        <a:p>
          <a:endParaRPr lang="ru-RU"/>
        </a:p>
      </dgm:t>
    </dgm:pt>
    <dgm:pt modelId="{CE632FD5-E835-4EC5-B3C0-72912EC4000D}">
      <dgm:prSet/>
      <dgm:spPr/>
      <dgm:t>
        <a:bodyPr/>
        <a:lstStyle/>
        <a:p>
          <a:endParaRPr lang="ru-RU"/>
        </a:p>
      </dgm:t>
    </dgm:pt>
    <dgm:pt modelId="{6BC23CC2-2B41-4CB9-A8BC-6F19D1F5C6CE}" type="parTrans" cxnId="{DDD63B8E-E679-414F-8947-5E89B76585CC}">
      <dgm:prSet/>
      <dgm:spPr/>
      <dgm:t>
        <a:bodyPr/>
        <a:lstStyle/>
        <a:p>
          <a:endParaRPr lang="ru-RU"/>
        </a:p>
      </dgm:t>
    </dgm:pt>
    <dgm:pt modelId="{12DF8911-B19E-427F-8C4B-E22D581FD4B3}" type="sibTrans" cxnId="{DDD63B8E-E679-414F-8947-5E89B76585CC}">
      <dgm:prSet/>
      <dgm:spPr/>
      <dgm:t>
        <a:bodyPr/>
        <a:lstStyle/>
        <a:p>
          <a:endParaRPr lang="ru-RU"/>
        </a:p>
      </dgm:t>
    </dgm:pt>
    <dgm:pt modelId="{97A31715-AFC1-488A-9B1F-B46A5B01ECCE}" type="pres">
      <dgm:prSet presAssocID="{95DCAA9B-AA81-4066-AD27-BE3426624E6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83271A-32F9-474C-89D6-0152A84BD1B0}" type="pres">
      <dgm:prSet presAssocID="{B1C7B6F8-D0D6-42AA-8B64-D619F066BBA1}" presName="roof" presStyleLbl="dkBgShp" presStyleIdx="0" presStyleCnt="2" custScaleY="60920" custLinFactNeighborX="-721" custLinFactNeighborY="-7663"/>
      <dgm:spPr/>
      <dgm:t>
        <a:bodyPr/>
        <a:lstStyle/>
        <a:p>
          <a:endParaRPr lang="ru-RU"/>
        </a:p>
      </dgm:t>
    </dgm:pt>
    <dgm:pt modelId="{BCDDBB24-25A6-4B8E-91CC-4374A57FD036}" type="pres">
      <dgm:prSet presAssocID="{B1C7B6F8-D0D6-42AA-8B64-D619F066BBA1}" presName="pillars" presStyleCnt="0"/>
      <dgm:spPr/>
    </dgm:pt>
    <dgm:pt modelId="{718CF3AE-0BFA-47E7-842D-155374E28EE3}" type="pres">
      <dgm:prSet presAssocID="{B1C7B6F8-D0D6-42AA-8B64-D619F066BBA1}" presName="pillar1" presStyleLbl="node1" presStyleIdx="0" presStyleCnt="8" custLinFactNeighborX="-6599" custLinFactNeighborY="-1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F50CB-5F09-4E51-8E1C-96FEEC2E2D89}" type="pres">
      <dgm:prSet presAssocID="{A784D28A-641B-4663-A5D1-D6CC88432AF3}" presName="pillar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2234E-13D1-4467-A0E0-9C39251FBCA4}" type="pres">
      <dgm:prSet presAssocID="{F99050E5-DA02-44A2-B23E-B820CECF6879}" presName="pillar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0B1E6-D0CA-4F08-B7F2-0DAA5086F466}" type="pres">
      <dgm:prSet presAssocID="{2AC61483-5654-4C80-9F97-F69E774BB57B}" presName="pillar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66FE2-6E8B-427D-9392-1A1AEF149477}" type="pres">
      <dgm:prSet presAssocID="{84BFF173-B15E-49AD-AAA5-BA94F4BEC997}" presName="pillar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76E08-4ABD-4FDE-9365-F1F2E4A60CEB}" type="pres">
      <dgm:prSet presAssocID="{334F0712-64F8-4CC5-989B-126B792E598B}" presName="pillar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9D4EFD-4637-4EA4-856A-8187BC8B53D3}" type="pres">
      <dgm:prSet presAssocID="{7A02CBD2-0118-4CB1-86D6-600EC3CC9548}" presName="pillar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2C22A9-C444-440E-AD67-DD776383D70D}" type="pres">
      <dgm:prSet presAssocID="{ED833F84-E8C4-4334-AEA4-56299B953B4B}" presName="pillar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E3CC1-A5A6-4CD8-B08E-4616D93C1959}" type="pres">
      <dgm:prSet presAssocID="{B1C7B6F8-D0D6-42AA-8B64-D619F066BBA1}" presName="base" presStyleLbl="dkBgShp" presStyleIdx="1" presStyleCnt="2"/>
      <dgm:spPr/>
    </dgm:pt>
  </dgm:ptLst>
  <dgm:cxnLst>
    <dgm:cxn modelId="{E5CD5212-E050-4F28-BF2A-BCA633793D75}" type="presOf" srcId="{84BFF173-B15E-49AD-AAA5-BA94F4BEC997}" destId="{63F66FE2-6E8B-427D-9392-1A1AEF149477}" srcOrd="0" destOrd="0" presId="urn:microsoft.com/office/officeart/2005/8/layout/hList3"/>
    <dgm:cxn modelId="{B751F7DF-3946-45B8-8281-CAC0072E8DBE}" type="presOf" srcId="{95DCAA9B-AA81-4066-AD27-BE3426624E65}" destId="{97A31715-AFC1-488A-9B1F-B46A5B01ECCE}" srcOrd="0" destOrd="0" presId="urn:microsoft.com/office/officeart/2005/8/layout/hList3"/>
    <dgm:cxn modelId="{E0A8C410-10B1-4C6A-9DB2-F6AA3E144570}" srcId="{B1C7B6F8-D0D6-42AA-8B64-D619F066BBA1}" destId="{D935A5B6-864F-4559-AE28-B508474D42A6}" srcOrd="0" destOrd="0" parTransId="{5112D1E5-4929-4849-9ECA-A77C50455C2D}" sibTransId="{9E98CE69-15CC-46EB-B59C-6ABBA883B477}"/>
    <dgm:cxn modelId="{03238A54-CBB5-4BCC-AC35-22E2A0C70234}" type="presOf" srcId="{334F0712-64F8-4CC5-989B-126B792E598B}" destId="{BE576E08-4ABD-4FDE-9365-F1F2E4A60CEB}" srcOrd="0" destOrd="0" presId="urn:microsoft.com/office/officeart/2005/8/layout/hList3"/>
    <dgm:cxn modelId="{80D603B8-4AE1-4B8D-96EC-D76627939C1E}" type="presOf" srcId="{B1C7B6F8-D0D6-42AA-8B64-D619F066BBA1}" destId="{5F83271A-32F9-474C-89D6-0152A84BD1B0}" srcOrd="0" destOrd="0" presId="urn:microsoft.com/office/officeart/2005/8/layout/hList3"/>
    <dgm:cxn modelId="{AA93AF66-10D4-444C-97D7-FD80CA35F256}" type="presOf" srcId="{F99050E5-DA02-44A2-B23E-B820CECF6879}" destId="{01A2234E-13D1-4467-A0E0-9C39251FBCA4}" srcOrd="0" destOrd="0" presId="urn:microsoft.com/office/officeart/2005/8/layout/hList3"/>
    <dgm:cxn modelId="{D4032303-4FDC-4E39-AA05-F2C5243F2B00}" type="presOf" srcId="{2AC61483-5654-4C80-9F97-F69E774BB57B}" destId="{0650B1E6-D0CA-4F08-B7F2-0DAA5086F466}" srcOrd="0" destOrd="0" presId="urn:microsoft.com/office/officeart/2005/8/layout/hList3"/>
    <dgm:cxn modelId="{DDD63B8E-E679-414F-8947-5E89B76585CC}" srcId="{95DCAA9B-AA81-4066-AD27-BE3426624E65}" destId="{CE632FD5-E835-4EC5-B3C0-72912EC4000D}" srcOrd="1" destOrd="0" parTransId="{6BC23CC2-2B41-4CB9-A8BC-6F19D1F5C6CE}" sibTransId="{12DF8911-B19E-427F-8C4B-E22D581FD4B3}"/>
    <dgm:cxn modelId="{26758449-694D-4EC0-B001-8A4B177FDD7E}" srcId="{B1C7B6F8-D0D6-42AA-8B64-D619F066BBA1}" destId="{2AC61483-5654-4C80-9F97-F69E774BB57B}" srcOrd="3" destOrd="0" parTransId="{2986033F-E013-4B08-8068-24A26F405639}" sibTransId="{3F376A75-9C35-44C2-ABD5-8F547155D7E2}"/>
    <dgm:cxn modelId="{5A5EEB0F-2701-4053-83DD-C2666A849AFC}" srcId="{95DCAA9B-AA81-4066-AD27-BE3426624E65}" destId="{B1C7B6F8-D0D6-42AA-8B64-D619F066BBA1}" srcOrd="0" destOrd="0" parTransId="{829AFFB5-321F-4E4C-AB62-D8F2D0783EB5}" sibTransId="{20D53A3E-6F56-4745-AE63-E7D048220036}"/>
    <dgm:cxn modelId="{195C9312-E196-4D99-B599-35488E72D34E}" srcId="{B1C7B6F8-D0D6-42AA-8B64-D619F066BBA1}" destId="{F99050E5-DA02-44A2-B23E-B820CECF6879}" srcOrd="2" destOrd="0" parTransId="{A1DB0143-DF37-4E2E-BBC1-940681B0E413}" sibTransId="{69CAAF2F-7B69-4B01-B528-C3ED6957454B}"/>
    <dgm:cxn modelId="{97816B9B-5186-4711-970D-76AD1FFED1F4}" srcId="{B1C7B6F8-D0D6-42AA-8B64-D619F066BBA1}" destId="{7A02CBD2-0118-4CB1-86D6-600EC3CC9548}" srcOrd="6" destOrd="0" parTransId="{033B7C59-3D89-4732-A488-D38E46CE0777}" sibTransId="{AC49D205-5FC2-42F5-A9EE-99CE0CD230AC}"/>
    <dgm:cxn modelId="{C2E0065B-B23C-4278-8283-BD67388C9707}" type="presOf" srcId="{ED833F84-E8C4-4334-AEA4-56299B953B4B}" destId="{412C22A9-C444-440E-AD67-DD776383D70D}" srcOrd="0" destOrd="0" presId="urn:microsoft.com/office/officeart/2005/8/layout/hList3"/>
    <dgm:cxn modelId="{A532467E-D582-4300-858F-417E72949F30}" srcId="{B1C7B6F8-D0D6-42AA-8B64-D619F066BBA1}" destId="{A784D28A-641B-4663-A5D1-D6CC88432AF3}" srcOrd="1" destOrd="0" parTransId="{DB64EB87-4336-4F3D-BD19-4BF7D473892B}" sibTransId="{04DF8541-B692-4541-A3E8-CA3622C0EC6D}"/>
    <dgm:cxn modelId="{BA7FAF6E-0134-44C1-910E-1AD5FCE35F5B}" srcId="{B1C7B6F8-D0D6-42AA-8B64-D619F066BBA1}" destId="{ED833F84-E8C4-4334-AEA4-56299B953B4B}" srcOrd="7" destOrd="0" parTransId="{0A3C4923-7C3D-4351-A9CD-FA376AED0B48}" sibTransId="{1C686BE8-AC12-41C4-91FF-29D2B7B4E15F}"/>
    <dgm:cxn modelId="{0BD534B9-2827-476A-9392-76D434B54A52}" type="presOf" srcId="{7A02CBD2-0118-4CB1-86D6-600EC3CC9548}" destId="{4F9D4EFD-4637-4EA4-856A-8187BC8B53D3}" srcOrd="0" destOrd="0" presId="urn:microsoft.com/office/officeart/2005/8/layout/hList3"/>
    <dgm:cxn modelId="{0322840A-9E9C-4F4C-AD76-9A63851B619A}" srcId="{B1C7B6F8-D0D6-42AA-8B64-D619F066BBA1}" destId="{84BFF173-B15E-49AD-AAA5-BA94F4BEC997}" srcOrd="4" destOrd="0" parTransId="{EF9FD8E2-1DBD-4259-B251-C7EE0A0F2704}" sibTransId="{659B9BCC-AC48-4F0A-9696-FF1AA5526F56}"/>
    <dgm:cxn modelId="{2F254C19-8A07-4C2A-8BAC-F511860BF293}" srcId="{B1C7B6F8-D0D6-42AA-8B64-D619F066BBA1}" destId="{334F0712-64F8-4CC5-989B-126B792E598B}" srcOrd="5" destOrd="0" parTransId="{C9DD29A2-E274-4D25-A030-A3A8C6D06D51}" sibTransId="{40FDC928-6BD9-4595-A787-6902BE514675}"/>
    <dgm:cxn modelId="{57F231F6-77FE-4124-BEEE-A2F8AC30F86F}" type="presOf" srcId="{A784D28A-641B-4663-A5D1-D6CC88432AF3}" destId="{264F50CB-5F09-4E51-8E1C-96FEEC2E2D89}" srcOrd="0" destOrd="0" presId="urn:microsoft.com/office/officeart/2005/8/layout/hList3"/>
    <dgm:cxn modelId="{F4A0484A-924E-438E-82F5-28EE1B9262F9}" type="presOf" srcId="{D935A5B6-864F-4559-AE28-B508474D42A6}" destId="{718CF3AE-0BFA-47E7-842D-155374E28EE3}" srcOrd="0" destOrd="0" presId="urn:microsoft.com/office/officeart/2005/8/layout/hList3"/>
    <dgm:cxn modelId="{731D5A96-A958-429B-A8F5-559FE9D4024F}" type="presParOf" srcId="{97A31715-AFC1-488A-9B1F-B46A5B01ECCE}" destId="{5F83271A-32F9-474C-89D6-0152A84BD1B0}" srcOrd="0" destOrd="0" presId="urn:microsoft.com/office/officeart/2005/8/layout/hList3"/>
    <dgm:cxn modelId="{0559126D-8789-464B-9D36-5842494A63C7}" type="presParOf" srcId="{97A31715-AFC1-488A-9B1F-B46A5B01ECCE}" destId="{BCDDBB24-25A6-4B8E-91CC-4374A57FD036}" srcOrd="1" destOrd="0" presId="urn:microsoft.com/office/officeart/2005/8/layout/hList3"/>
    <dgm:cxn modelId="{92FF60C5-8A24-4474-B20D-6D4BA94796A2}" type="presParOf" srcId="{BCDDBB24-25A6-4B8E-91CC-4374A57FD036}" destId="{718CF3AE-0BFA-47E7-842D-155374E28EE3}" srcOrd="0" destOrd="0" presId="urn:microsoft.com/office/officeart/2005/8/layout/hList3"/>
    <dgm:cxn modelId="{70D7C353-E775-44F2-A7BB-53A42A1B100E}" type="presParOf" srcId="{BCDDBB24-25A6-4B8E-91CC-4374A57FD036}" destId="{264F50CB-5F09-4E51-8E1C-96FEEC2E2D89}" srcOrd="1" destOrd="0" presId="urn:microsoft.com/office/officeart/2005/8/layout/hList3"/>
    <dgm:cxn modelId="{E877EBD0-116A-4B77-A2EB-59B5484B8BB6}" type="presParOf" srcId="{BCDDBB24-25A6-4B8E-91CC-4374A57FD036}" destId="{01A2234E-13D1-4467-A0E0-9C39251FBCA4}" srcOrd="2" destOrd="0" presId="urn:microsoft.com/office/officeart/2005/8/layout/hList3"/>
    <dgm:cxn modelId="{FEC6F0CF-86D8-491E-AD17-FAD062F0193C}" type="presParOf" srcId="{BCDDBB24-25A6-4B8E-91CC-4374A57FD036}" destId="{0650B1E6-D0CA-4F08-B7F2-0DAA5086F466}" srcOrd="3" destOrd="0" presId="urn:microsoft.com/office/officeart/2005/8/layout/hList3"/>
    <dgm:cxn modelId="{33CACF6E-FD5B-479E-82B6-40B16B277879}" type="presParOf" srcId="{BCDDBB24-25A6-4B8E-91CC-4374A57FD036}" destId="{63F66FE2-6E8B-427D-9392-1A1AEF149477}" srcOrd="4" destOrd="0" presId="urn:microsoft.com/office/officeart/2005/8/layout/hList3"/>
    <dgm:cxn modelId="{81C8C6EC-7EC2-4DE4-A012-F7E90B993F39}" type="presParOf" srcId="{BCDDBB24-25A6-4B8E-91CC-4374A57FD036}" destId="{BE576E08-4ABD-4FDE-9365-F1F2E4A60CEB}" srcOrd="5" destOrd="0" presId="urn:microsoft.com/office/officeart/2005/8/layout/hList3"/>
    <dgm:cxn modelId="{A17F482F-2616-4280-9B4F-45E29C85D061}" type="presParOf" srcId="{BCDDBB24-25A6-4B8E-91CC-4374A57FD036}" destId="{4F9D4EFD-4637-4EA4-856A-8187BC8B53D3}" srcOrd="6" destOrd="0" presId="urn:microsoft.com/office/officeart/2005/8/layout/hList3"/>
    <dgm:cxn modelId="{88BB5CDF-55EF-4140-B49D-063CC90DFA06}" type="presParOf" srcId="{BCDDBB24-25A6-4B8E-91CC-4374A57FD036}" destId="{412C22A9-C444-440E-AD67-DD776383D70D}" srcOrd="7" destOrd="0" presId="urn:microsoft.com/office/officeart/2005/8/layout/hList3"/>
    <dgm:cxn modelId="{0911F617-0219-45EE-A59F-22079845E1F2}" type="presParOf" srcId="{97A31715-AFC1-488A-9B1F-B46A5B01ECCE}" destId="{6BDE3CC1-A5A6-4CD8-B08E-4616D93C1959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E5EA6-9170-465A-9824-5A968D0A8F7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6B7A28C0-C40F-4F52-9CAD-4BE90013FB02}">
      <dgm:prSet phldrT="[Текст]" custT="1"/>
      <dgm:spPr/>
      <dgm:t>
        <a:bodyPr/>
        <a:lstStyle/>
        <a:p>
          <a:pPr algn="just"/>
          <a:r>
            <a:rPr lang="ru-RU" sz="2400" b="1" dirty="0" smtClean="0"/>
            <a:t>Рабочие программы (обновление содержания)</a:t>
          </a:r>
          <a:endParaRPr lang="ru-RU" sz="2400" dirty="0"/>
        </a:p>
      </dgm:t>
    </dgm:pt>
    <dgm:pt modelId="{9E9F5A61-AA00-46D1-A7EA-B698B360D89B}" type="parTrans" cxnId="{0A9AF218-054A-465B-9DB9-48A9BD52E222}">
      <dgm:prSet/>
      <dgm:spPr/>
      <dgm:t>
        <a:bodyPr/>
        <a:lstStyle/>
        <a:p>
          <a:endParaRPr lang="ru-RU" sz="2000"/>
        </a:p>
      </dgm:t>
    </dgm:pt>
    <dgm:pt modelId="{0C94D6C7-2BB5-477E-93CB-7AA0D0D7BE2A}" type="sibTrans" cxnId="{0A9AF218-054A-465B-9DB9-48A9BD52E222}">
      <dgm:prSet/>
      <dgm:spPr/>
      <dgm:t>
        <a:bodyPr/>
        <a:lstStyle/>
        <a:p>
          <a:endParaRPr lang="ru-RU" sz="2000"/>
        </a:p>
      </dgm:t>
    </dgm:pt>
    <dgm:pt modelId="{ACA3BD04-6E5E-4A75-B558-3CAA57474C80}">
      <dgm:prSet phldrT="[Текст]" custT="1"/>
      <dgm:spPr/>
      <dgm:t>
        <a:bodyPr/>
        <a:lstStyle/>
        <a:p>
          <a:pPr algn="just"/>
          <a:r>
            <a:rPr lang="ru-RU" sz="2400" b="1" dirty="0" smtClean="0"/>
            <a:t>Учебно-методические комплексы по ООД</a:t>
          </a:r>
          <a:endParaRPr lang="ru-RU" sz="2400" dirty="0"/>
        </a:p>
      </dgm:t>
    </dgm:pt>
    <dgm:pt modelId="{571D528F-A1CF-45B0-9626-EBCD8BF005E2}" type="parTrans" cxnId="{CD79491D-EB16-48A8-A9E4-137B699989D3}">
      <dgm:prSet/>
      <dgm:spPr/>
      <dgm:t>
        <a:bodyPr/>
        <a:lstStyle/>
        <a:p>
          <a:endParaRPr lang="ru-RU" sz="2000"/>
        </a:p>
      </dgm:t>
    </dgm:pt>
    <dgm:pt modelId="{AB840BEF-6319-4F2F-8A69-8D608B67C9B4}" type="sibTrans" cxnId="{CD79491D-EB16-48A8-A9E4-137B699989D3}">
      <dgm:prSet/>
      <dgm:spPr/>
      <dgm:t>
        <a:bodyPr/>
        <a:lstStyle/>
        <a:p>
          <a:endParaRPr lang="ru-RU" sz="2000"/>
        </a:p>
      </dgm:t>
    </dgm:pt>
    <dgm:pt modelId="{1C3FA9AE-DABB-4722-B6C1-14512C378158}">
      <dgm:prSet phldrT="[Текст]" custT="1"/>
      <dgm:spPr/>
      <dgm:t>
        <a:bodyPr/>
        <a:lstStyle/>
        <a:p>
          <a:pPr algn="just"/>
          <a:r>
            <a:rPr lang="ru-RU" sz="2400" b="1" dirty="0" smtClean="0"/>
            <a:t>Электронные образовательные ресурсы</a:t>
          </a:r>
          <a:endParaRPr lang="ru-RU" sz="2400" dirty="0"/>
        </a:p>
      </dgm:t>
    </dgm:pt>
    <dgm:pt modelId="{39F6BC47-9D82-4CCD-9FB4-96F3CAC2C1CC}" type="parTrans" cxnId="{19C034C2-906F-4409-B636-F69E5E8AB7B7}">
      <dgm:prSet/>
      <dgm:spPr/>
      <dgm:t>
        <a:bodyPr/>
        <a:lstStyle/>
        <a:p>
          <a:endParaRPr lang="ru-RU" sz="2000"/>
        </a:p>
      </dgm:t>
    </dgm:pt>
    <dgm:pt modelId="{A16D488E-1945-468B-8A46-901F51D798E4}" type="sibTrans" cxnId="{19C034C2-906F-4409-B636-F69E5E8AB7B7}">
      <dgm:prSet/>
      <dgm:spPr/>
      <dgm:t>
        <a:bodyPr/>
        <a:lstStyle/>
        <a:p>
          <a:endParaRPr lang="ru-RU" sz="2000"/>
        </a:p>
      </dgm:t>
    </dgm:pt>
    <dgm:pt modelId="{9DADB06F-6063-4506-BA28-5E88C4E21F2E}">
      <dgm:prSet custT="1"/>
      <dgm:spPr/>
      <dgm:t>
        <a:bodyPr/>
        <a:lstStyle/>
        <a:p>
          <a:pPr algn="just"/>
          <a:r>
            <a:rPr lang="ru-RU" sz="2000" b="1" dirty="0" smtClean="0"/>
            <a:t>Методические рекомендации для преподавателей общеобразовательного цикла в СПО по интенсификации и индивидуализации образовательного процесса</a:t>
          </a:r>
          <a:endParaRPr lang="ru-RU" sz="2000" b="1" dirty="0"/>
        </a:p>
      </dgm:t>
    </dgm:pt>
    <dgm:pt modelId="{60777BDF-702C-44DA-9136-C57EE0E13EEE}" type="parTrans" cxnId="{177B8F0F-ABB5-4729-9B11-B227D289592C}">
      <dgm:prSet/>
      <dgm:spPr/>
      <dgm:t>
        <a:bodyPr/>
        <a:lstStyle/>
        <a:p>
          <a:endParaRPr lang="ru-RU" sz="2000"/>
        </a:p>
      </dgm:t>
    </dgm:pt>
    <dgm:pt modelId="{65CBC7E8-304D-4F86-AEA3-B67C6C9572CC}" type="sibTrans" cxnId="{177B8F0F-ABB5-4729-9B11-B227D289592C}">
      <dgm:prSet/>
      <dgm:spPr/>
      <dgm:t>
        <a:bodyPr/>
        <a:lstStyle/>
        <a:p>
          <a:endParaRPr lang="ru-RU" sz="2000"/>
        </a:p>
      </dgm:t>
    </dgm:pt>
    <dgm:pt modelId="{B2981683-59AF-460F-AE39-C2364EF290A1}">
      <dgm:prSet custT="1"/>
      <dgm:spPr/>
      <dgm:t>
        <a:bodyPr/>
        <a:lstStyle/>
        <a:p>
          <a:pPr algn="just"/>
          <a:r>
            <a:rPr lang="ru-RU" sz="2400" b="1" dirty="0" smtClean="0"/>
            <a:t>Раздел на сайте техникума</a:t>
          </a:r>
          <a:endParaRPr lang="ru-RU" sz="2400" b="1" dirty="0"/>
        </a:p>
      </dgm:t>
    </dgm:pt>
    <dgm:pt modelId="{670EA61C-9672-4F86-9F6F-C89D2D99CCA2}" type="parTrans" cxnId="{F33D55C7-8A9D-4769-B9D4-04CB026C031C}">
      <dgm:prSet/>
      <dgm:spPr/>
      <dgm:t>
        <a:bodyPr/>
        <a:lstStyle/>
        <a:p>
          <a:endParaRPr lang="ru-RU" sz="2000"/>
        </a:p>
      </dgm:t>
    </dgm:pt>
    <dgm:pt modelId="{D56A8F29-3ADF-4343-9C83-57DF2CC6DD73}" type="sibTrans" cxnId="{F33D55C7-8A9D-4769-B9D4-04CB026C031C}">
      <dgm:prSet/>
      <dgm:spPr/>
      <dgm:t>
        <a:bodyPr/>
        <a:lstStyle/>
        <a:p>
          <a:endParaRPr lang="ru-RU" sz="2000"/>
        </a:p>
      </dgm:t>
    </dgm:pt>
    <dgm:pt modelId="{EEC089E8-22AF-41F8-A134-870553AF08AB}" type="pres">
      <dgm:prSet presAssocID="{0D2E5EA6-9170-465A-9824-5A968D0A8F7A}" presName="linearFlow" presStyleCnt="0">
        <dgm:presLayoutVars>
          <dgm:dir/>
          <dgm:resizeHandles val="exact"/>
        </dgm:presLayoutVars>
      </dgm:prSet>
      <dgm:spPr/>
    </dgm:pt>
    <dgm:pt modelId="{EADC3EFB-47EC-42C4-9214-382D2A436AA0}" type="pres">
      <dgm:prSet presAssocID="{6B7A28C0-C40F-4F52-9CAD-4BE90013FB02}" presName="composite" presStyleCnt="0"/>
      <dgm:spPr/>
    </dgm:pt>
    <dgm:pt modelId="{CD0BBB4A-6C58-47F4-9C2A-8A3785B9E3DC}" type="pres">
      <dgm:prSet presAssocID="{6B7A28C0-C40F-4F52-9CAD-4BE90013FB02}" presName="imgShp" presStyleLbl="fgImgPlace1" presStyleIdx="0" presStyleCnt="5"/>
      <dgm:spPr/>
    </dgm:pt>
    <dgm:pt modelId="{778A36DF-3D1B-4382-BD89-11838C9EE2FB}" type="pres">
      <dgm:prSet presAssocID="{6B7A28C0-C40F-4F52-9CAD-4BE90013FB02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78A1E-962A-46B7-822E-61833FBBB6CE}" type="pres">
      <dgm:prSet presAssocID="{0C94D6C7-2BB5-477E-93CB-7AA0D0D7BE2A}" presName="spacing" presStyleCnt="0"/>
      <dgm:spPr/>
    </dgm:pt>
    <dgm:pt modelId="{1BE25E1B-E48D-4769-9FCC-9A36AE217219}" type="pres">
      <dgm:prSet presAssocID="{ACA3BD04-6E5E-4A75-B558-3CAA57474C80}" presName="composite" presStyleCnt="0"/>
      <dgm:spPr/>
    </dgm:pt>
    <dgm:pt modelId="{F7D4C608-AB5B-48A9-B865-04788F2ECEE2}" type="pres">
      <dgm:prSet presAssocID="{ACA3BD04-6E5E-4A75-B558-3CAA57474C80}" presName="imgShp" presStyleLbl="fgImgPlace1" presStyleIdx="1" presStyleCnt="5"/>
      <dgm:spPr/>
      <dgm:t>
        <a:bodyPr/>
        <a:lstStyle/>
        <a:p>
          <a:endParaRPr lang="ru-RU"/>
        </a:p>
      </dgm:t>
    </dgm:pt>
    <dgm:pt modelId="{267A0096-E634-47EA-8AA7-7CFF91036CBC}" type="pres">
      <dgm:prSet presAssocID="{ACA3BD04-6E5E-4A75-B558-3CAA57474C80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6AA81-3B6D-49BB-BAE5-EF424127223F}" type="pres">
      <dgm:prSet presAssocID="{AB840BEF-6319-4F2F-8A69-8D608B67C9B4}" presName="spacing" presStyleCnt="0"/>
      <dgm:spPr/>
    </dgm:pt>
    <dgm:pt modelId="{C081F0EB-B556-4508-A2F2-0D9C7DA29C41}" type="pres">
      <dgm:prSet presAssocID="{1C3FA9AE-DABB-4722-B6C1-14512C378158}" presName="composite" presStyleCnt="0"/>
      <dgm:spPr/>
    </dgm:pt>
    <dgm:pt modelId="{54D98577-C9D6-4A3B-A8F9-7083AE264BB6}" type="pres">
      <dgm:prSet presAssocID="{1C3FA9AE-DABB-4722-B6C1-14512C378158}" presName="imgShp" presStyleLbl="fgImgPlace1" presStyleIdx="2" presStyleCnt="5"/>
      <dgm:spPr/>
    </dgm:pt>
    <dgm:pt modelId="{53539ECD-E1BA-46C6-8FBE-3F8267EC754A}" type="pres">
      <dgm:prSet presAssocID="{1C3FA9AE-DABB-4722-B6C1-14512C378158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10E3A-F1B8-4BAD-83EB-162EFCDA7C3E}" type="pres">
      <dgm:prSet presAssocID="{A16D488E-1945-468B-8A46-901F51D798E4}" presName="spacing" presStyleCnt="0"/>
      <dgm:spPr/>
    </dgm:pt>
    <dgm:pt modelId="{F65A528E-A37C-43E4-B878-DAE6E099F73B}" type="pres">
      <dgm:prSet presAssocID="{9DADB06F-6063-4506-BA28-5E88C4E21F2E}" presName="composite" presStyleCnt="0"/>
      <dgm:spPr/>
    </dgm:pt>
    <dgm:pt modelId="{0500B69D-FC72-4379-AAE3-74D00C0E83B3}" type="pres">
      <dgm:prSet presAssocID="{9DADB06F-6063-4506-BA28-5E88C4E21F2E}" presName="imgShp" presStyleLbl="fgImgPlace1" presStyleIdx="3" presStyleCnt="5" custLinFactNeighborX="1494" custLinFactNeighborY="303"/>
      <dgm:spPr/>
    </dgm:pt>
    <dgm:pt modelId="{F3027E17-FCF5-4AA1-ADEA-14BE9CC804A5}" type="pres">
      <dgm:prSet presAssocID="{9DADB06F-6063-4506-BA28-5E88C4E21F2E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146F3-4C77-46F9-9C45-04D639B44F93}" type="pres">
      <dgm:prSet presAssocID="{65CBC7E8-304D-4F86-AEA3-B67C6C9572CC}" presName="spacing" presStyleCnt="0"/>
      <dgm:spPr/>
    </dgm:pt>
    <dgm:pt modelId="{69EFC5D4-F73E-475C-AC1A-74E6889555FE}" type="pres">
      <dgm:prSet presAssocID="{B2981683-59AF-460F-AE39-C2364EF290A1}" presName="composite" presStyleCnt="0"/>
      <dgm:spPr/>
    </dgm:pt>
    <dgm:pt modelId="{30B35350-7496-4AB9-8C4E-6D5BB79EA9B5}" type="pres">
      <dgm:prSet presAssocID="{B2981683-59AF-460F-AE39-C2364EF290A1}" presName="imgShp" presStyleLbl="fgImgPlace1" presStyleIdx="4" presStyleCnt="5"/>
      <dgm:spPr/>
    </dgm:pt>
    <dgm:pt modelId="{AF69420B-6F7E-4724-BAC8-F36B97EBAA8B}" type="pres">
      <dgm:prSet presAssocID="{B2981683-59AF-460F-AE39-C2364EF290A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C6940F-5C1D-42CB-A848-60FB24EC687D}" type="presOf" srcId="{B2981683-59AF-460F-AE39-C2364EF290A1}" destId="{AF69420B-6F7E-4724-BAC8-F36B97EBAA8B}" srcOrd="0" destOrd="0" presId="urn:microsoft.com/office/officeart/2005/8/layout/vList3"/>
    <dgm:cxn modelId="{F33D55C7-8A9D-4769-B9D4-04CB026C031C}" srcId="{0D2E5EA6-9170-465A-9824-5A968D0A8F7A}" destId="{B2981683-59AF-460F-AE39-C2364EF290A1}" srcOrd="4" destOrd="0" parTransId="{670EA61C-9672-4F86-9F6F-C89D2D99CCA2}" sibTransId="{D56A8F29-3ADF-4343-9C83-57DF2CC6DD73}"/>
    <dgm:cxn modelId="{0A9AF218-054A-465B-9DB9-48A9BD52E222}" srcId="{0D2E5EA6-9170-465A-9824-5A968D0A8F7A}" destId="{6B7A28C0-C40F-4F52-9CAD-4BE90013FB02}" srcOrd="0" destOrd="0" parTransId="{9E9F5A61-AA00-46D1-A7EA-B698B360D89B}" sibTransId="{0C94D6C7-2BB5-477E-93CB-7AA0D0D7BE2A}"/>
    <dgm:cxn modelId="{66B077B7-BFA8-4D9F-89C6-09D59A5A890F}" type="presOf" srcId="{6B7A28C0-C40F-4F52-9CAD-4BE90013FB02}" destId="{778A36DF-3D1B-4382-BD89-11838C9EE2FB}" srcOrd="0" destOrd="0" presId="urn:microsoft.com/office/officeart/2005/8/layout/vList3"/>
    <dgm:cxn modelId="{CD79491D-EB16-48A8-A9E4-137B699989D3}" srcId="{0D2E5EA6-9170-465A-9824-5A968D0A8F7A}" destId="{ACA3BD04-6E5E-4A75-B558-3CAA57474C80}" srcOrd="1" destOrd="0" parTransId="{571D528F-A1CF-45B0-9626-EBCD8BF005E2}" sibTransId="{AB840BEF-6319-4F2F-8A69-8D608B67C9B4}"/>
    <dgm:cxn modelId="{19C034C2-906F-4409-B636-F69E5E8AB7B7}" srcId="{0D2E5EA6-9170-465A-9824-5A968D0A8F7A}" destId="{1C3FA9AE-DABB-4722-B6C1-14512C378158}" srcOrd="2" destOrd="0" parTransId="{39F6BC47-9D82-4CCD-9FB4-96F3CAC2C1CC}" sibTransId="{A16D488E-1945-468B-8A46-901F51D798E4}"/>
    <dgm:cxn modelId="{2150770D-4C24-4585-B19E-2EC57813ACE9}" type="presOf" srcId="{9DADB06F-6063-4506-BA28-5E88C4E21F2E}" destId="{F3027E17-FCF5-4AA1-ADEA-14BE9CC804A5}" srcOrd="0" destOrd="0" presId="urn:microsoft.com/office/officeart/2005/8/layout/vList3"/>
    <dgm:cxn modelId="{177B8F0F-ABB5-4729-9B11-B227D289592C}" srcId="{0D2E5EA6-9170-465A-9824-5A968D0A8F7A}" destId="{9DADB06F-6063-4506-BA28-5E88C4E21F2E}" srcOrd="3" destOrd="0" parTransId="{60777BDF-702C-44DA-9136-C57EE0E13EEE}" sibTransId="{65CBC7E8-304D-4F86-AEA3-B67C6C9572CC}"/>
    <dgm:cxn modelId="{CDEA34F5-73A1-459B-BB68-EE1764C126AA}" type="presOf" srcId="{0D2E5EA6-9170-465A-9824-5A968D0A8F7A}" destId="{EEC089E8-22AF-41F8-A134-870553AF08AB}" srcOrd="0" destOrd="0" presId="urn:microsoft.com/office/officeart/2005/8/layout/vList3"/>
    <dgm:cxn modelId="{7A721019-DBC2-4C1B-B188-79B05DA126C6}" type="presOf" srcId="{ACA3BD04-6E5E-4A75-B558-3CAA57474C80}" destId="{267A0096-E634-47EA-8AA7-7CFF91036CBC}" srcOrd="0" destOrd="0" presId="urn:microsoft.com/office/officeart/2005/8/layout/vList3"/>
    <dgm:cxn modelId="{C58C3062-B5E7-453E-A114-17C41535A6E5}" type="presOf" srcId="{1C3FA9AE-DABB-4722-B6C1-14512C378158}" destId="{53539ECD-E1BA-46C6-8FBE-3F8267EC754A}" srcOrd="0" destOrd="0" presId="urn:microsoft.com/office/officeart/2005/8/layout/vList3"/>
    <dgm:cxn modelId="{43FD6081-6511-404D-BA13-2C6BE6DA6140}" type="presParOf" srcId="{EEC089E8-22AF-41F8-A134-870553AF08AB}" destId="{EADC3EFB-47EC-42C4-9214-382D2A436AA0}" srcOrd="0" destOrd="0" presId="urn:microsoft.com/office/officeart/2005/8/layout/vList3"/>
    <dgm:cxn modelId="{8BBBAAC0-D096-47D9-8F7C-B527120C1244}" type="presParOf" srcId="{EADC3EFB-47EC-42C4-9214-382D2A436AA0}" destId="{CD0BBB4A-6C58-47F4-9C2A-8A3785B9E3DC}" srcOrd="0" destOrd="0" presId="urn:microsoft.com/office/officeart/2005/8/layout/vList3"/>
    <dgm:cxn modelId="{729C1C5A-887B-4EF7-985C-57489422ADD9}" type="presParOf" srcId="{EADC3EFB-47EC-42C4-9214-382D2A436AA0}" destId="{778A36DF-3D1B-4382-BD89-11838C9EE2FB}" srcOrd="1" destOrd="0" presId="urn:microsoft.com/office/officeart/2005/8/layout/vList3"/>
    <dgm:cxn modelId="{672F8607-D78E-4E8D-844C-6006F31F6716}" type="presParOf" srcId="{EEC089E8-22AF-41F8-A134-870553AF08AB}" destId="{42978A1E-962A-46B7-822E-61833FBBB6CE}" srcOrd="1" destOrd="0" presId="urn:microsoft.com/office/officeart/2005/8/layout/vList3"/>
    <dgm:cxn modelId="{BDAABF04-2BA0-4DB9-A191-81AB1F1F9279}" type="presParOf" srcId="{EEC089E8-22AF-41F8-A134-870553AF08AB}" destId="{1BE25E1B-E48D-4769-9FCC-9A36AE217219}" srcOrd="2" destOrd="0" presId="urn:microsoft.com/office/officeart/2005/8/layout/vList3"/>
    <dgm:cxn modelId="{98DD7158-419C-4C2B-B8FA-0E77EC5ADC93}" type="presParOf" srcId="{1BE25E1B-E48D-4769-9FCC-9A36AE217219}" destId="{F7D4C608-AB5B-48A9-B865-04788F2ECEE2}" srcOrd="0" destOrd="0" presId="urn:microsoft.com/office/officeart/2005/8/layout/vList3"/>
    <dgm:cxn modelId="{DD82F5E0-56C9-4F2B-9A52-6757CA875A59}" type="presParOf" srcId="{1BE25E1B-E48D-4769-9FCC-9A36AE217219}" destId="{267A0096-E634-47EA-8AA7-7CFF91036CBC}" srcOrd="1" destOrd="0" presId="urn:microsoft.com/office/officeart/2005/8/layout/vList3"/>
    <dgm:cxn modelId="{5A823222-CC94-4ED8-9E0A-3DDF42252877}" type="presParOf" srcId="{EEC089E8-22AF-41F8-A134-870553AF08AB}" destId="{5F66AA81-3B6D-49BB-BAE5-EF424127223F}" srcOrd="3" destOrd="0" presId="urn:microsoft.com/office/officeart/2005/8/layout/vList3"/>
    <dgm:cxn modelId="{FDC2A57D-83E9-4A2E-8679-1189B9513C88}" type="presParOf" srcId="{EEC089E8-22AF-41F8-A134-870553AF08AB}" destId="{C081F0EB-B556-4508-A2F2-0D9C7DA29C41}" srcOrd="4" destOrd="0" presId="urn:microsoft.com/office/officeart/2005/8/layout/vList3"/>
    <dgm:cxn modelId="{471E5275-0562-4616-84D0-8F2E37918186}" type="presParOf" srcId="{C081F0EB-B556-4508-A2F2-0D9C7DA29C41}" destId="{54D98577-C9D6-4A3B-A8F9-7083AE264BB6}" srcOrd="0" destOrd="0" presId="urn:microsoft.com/office/officeart/2005/8/layout/vList3"/>
    <dgm:cxn modelId="{CC5795BA-81EA-4A2D-920D-B68E98677BC8}" type="presParOf" srcId="{C081F0EB-B556-4508-A2F2-0D9C7DA29C41}" destId="{53539ECD-E1BA-46C6-8FBE-3F8267EC754A}" srcOrd="1" destOrd="0" presId="urn:microsoft.com/office/officeart/2005/8/layout/vList3"/>
    <dgm:cxn modelId="{0AB78399-46A1-4F06-9EEA-EA9B266DE13E}" type="presParOf" srcId="{EEC089E8-22AF-41F8-A134-870553AF08AB}" destId="{00210E3A-F1B8-4BAD-83EB-162EFCDA7C3E}" srcOrd="5" destOrd="0" presId="urn:microsoft.com/office/officeart/2005/8/layout/vList3"/>
    <dgm:cxn modelId="{4C2CCABB-01C7-4D53-8082-3A550C5EE8D3}" type="presParOf" srcId="{EEC089E8-22AF-41F8-A134-870553AF08AB}" destId="{F65A528E-A37C-43E4-B878-DAE6E099F73B}" srcOrd="6" destOrd="0" presId="urn:microsoft.com/office/officeart/2005/8/layout/vList3"/>
    <dgm:cxn modelId="{127FF651-1DA7-4945-8E27-5670A9EF4CB1}" type="presParOf" srcId="{F65A528E-A37C-43E4-B878-DAE6E099F73B}" destId="{0500B69D-FC72-4379-AAE3-74D00C0E83B3}" srcOrd="0" destOrd="0" presId="urn:microsoft.com/office/officeart/2005/8/layout/vList3"/>
    <dgm:cxn modelId="{92CFCDCE-979E-481E-9A32-A9BC4C56C2B1}" type="presParOf" srcId="{F65A528E-A37C-43E4-B878-DAE6E099F73B}" destId="{F3027E17-FCF5-4AA1-ADEA-14BE9CC804A5}" srcOrd="1" destOrd="0" presId="urn:microsoft.com/office/officeart/2005/8/layout/vList3"/>
    <dgm:cxn modelId="{278800EE-D7BD-4893-BF0E-C3904977F159}" type="presParOf" srcId="{EEC089E8-22AF-41F8-A134-870553AF08AB}" destId="{AD4146F3-4C77-46F9-9C45-04D639B44F93}" srcOrd="7" destOrd="0" presId="urn:microsoft.com/office/officeart/2005/8/layout/vList3"/>
    <dgm:cxn modelId="{2C625C09-26C2-41CE-BE29-554DFACB160C}" type="presParOf" srcId="{EEC089E8-22AF-41F8-A134-870553AF08AB}" destId="{69EFC5D4-F73E-475C-AC1A-74E6889555FE}" srcOrd="8" destOrd="0" presId="urn:microsoft.com/office/officeart/2005/8/layout/vList3"/>
    <dgm:cxn modelId="{9E569E5D-CC30-4FEC-9838-6F4E8C4E0170}" type="presParOf" srcId="{69EFC5D4-F73E-475C-AC1A-74E6889555FE}" destId="{30B35350-7496-4AB9-8C4E-6D5BB79EA9B5}" srcOrd="0" destOrd="0" presId="urn:microsoft.com/office/officeart/2005/8/layout/vList3"/>
    <dgm:cxn modelId="{94A821DB-A062-413C-9327-8D28C709BFDD}" type="presParOf" srcId="{69EFC5D4-F73E-475C-AC1A-74E6889555FE}" destId="{AF69420B-6F7E-4724-BAC8-F36B97EBAA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99D9E-FC28-441B-8186-6D398601903D}">
      <dsp:nvSpPr>
        <dsp:cNvPr id="0" name=""/>
        <dsp:cNvSpPr/>
      </dsp:nvSpPr>
      <dsp:spPr>
        <a:xfrm rot="5400000">
          <a:off x="984134" y="1208804"/>
          <a:ext cx="2085840" cy="347079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0AC73-E958-46DC-8D74-C721DAC8A01B}">
      <dsp:nvSpPr>
        <dsp:cNvPr id="0" name=""/>
        <dsp:cNvSpPr/>
      </dsp:nvSpPr>
      <dsp:spPr>
        <a:xfrm>
          <a:off x="635955" y="2245823"/>
          <a:ext cx="3133450" cy="274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Специалист – профессионал</a:t>
          </a:r>
          <a:endParaRPr lang="ru-RU" sz="3200" kern="1200" dirty="0"/>
        </a:p>
      </dsp:txBody>
      <dsp:txXfrm>
        <a:off x="635955" y="2245823"/>
        <a:ext cx="3133450" cy="2746653"/>
      </dsp:txXfrm>
    </dsp:sp>
    <dsp:sp modelId="{838776CA-0FF6-42E2-85BF-93293AC0FC7B}">
      <dsp:nvSpPr>
        <dsp:cNvPr id="0" name=""/>
        <dsp:cNvSpPr/>
      </dsp:nvSpPr>
      <dsp:spPr>
        <a:xfrm>
          <a:off x="3178188" y="953280"/>
          <a:ext cx="591217" cy="59121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335CF-51B7-416F-9CE1-5B9E91B714AE}">
      <dsp:nvSpPr>
        <dsp:cNvPr id="0" name=""/>
        <dsp:cNvSpPr/>
      </dsp:nvSpPr>
      <dsp:spPr>
        <a:xfrm rot="5400000">
          <a:off x="4820089" y="259593"/>
          <a:ext cx="2085840" cy="347079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5FC0-D83C-4D4D-8476-99D1FE0F13CE}">
      <dsp:nvSpPr>
        <dsp:cNvPr id="0" name=""/>
        <dsp:cNvSpPr/>
      </dsp:nvSpPr>
      <dsp:spPr>
        <a:xfrm>
          <a:off x="4471911" y="1296612"/>
          <a:ext cx="3133450" cy="274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Профессионал </a:t>
          </a:r>
        </a:p>
        <a:p>
          <a:pPr lvl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200" b="1" kern="1200" dirty="0" smtClean="0"/>
            <a:t>широкого профиля</a:t>
          </a:r>
          <a:endParaRPr lang="ru-RU" sz="3200" kern="1200" dirty="0"/>
        </a:p>
      </dsp:txBody>
      <dsp:txXfrm>
        <a:off x="4471911" y="1296612"/>
        <a:ext cx="3133450" cy="2746653"/>
      </dsp:txXfrm>
    </dsp:sp>
    <dsp:sp modelId="{A4A1AA66-2B4A-42DE-B3DF-1A0A81A19E21}">
      <dsp:nvSpPr>
        <dsp:cNvPr id="0" name=""/>
        <dsp:cNvSpPr/>
      </dsp:nvSpPr>
      <dsp:spPr>
        <a:xfrm>
          <a:off x="7014144" y="4069"/>
          <a:ext cx="591217" cy="59121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4E3B5-0CAA-4EF9-A59E-83936D10F9B0}">
      <dsp:nvSpPr>
        <dsp:cNvPr id="0" name=""/>
        <dsp:cNvSpPr/>
      </dsp:nvSpPr>
      <dsp:spPr>
        <a:xfrm rot="5400000">
          <a:off x="8656045" y="-689618"/>
          <a:ext cx="2085840" cy="3470792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2FD2F-1ED5-4478-9EBC-B2A153A98503}">
      <dsp:nvSpPr>
        <dsp:cNvPr id="0" name=""/>
        <dsp:cNvSpPr/>
      </dsp:nvSpPr>
      <dsp:spPr>
        <a:xfrm>
          <a:off x="8302085" y="347401"/>
          <a:ext cx="3145013" cy="274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Конкурентоспособный специалист</a:t>
          </a:r>
          <a:endParaRPr lang="ru-RU" sz="3200" kern="1200" dirty="0"/>
        </a:p>
      </dsp:txBody>
      <dsp:txXfrm>
        <a:off x="8302085" y="347401"/>
        <a:ext cx="3145013" cy="2746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3271A-32F9-474C-89D6-0152A84BD1B0}">
      <dsp:nvSpPr>
        <dsp:cNvPr id="0" name=""/>
        <dsp:cNvSpPr/>
      </dsp:nvSpPr>
      <dsp:spPr>
        <a:xfrm>
          <a:off x="0" y="41904"/>
          <a:ext cx="11734799" cy="121158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bg1"/>
              </a:solidFill>
            </a:rPr>
            <a:t>Цель - </a:t>
          </a:r>
          <a:r>
            <a:rPr lang="ru-RU" sz="3100" kern="1200" dirty="0" smtClean="0">
              <a:solidFill>
                <a:schemeClr val="bg1"/>
              </a:solidFill>
            </a:rPr>
            <a:t>отбор и апробация инструментов интенсификации и индивидуализации общеобразовательной подготовки в техникуме</a:t>
          </a:r>
          <a:endParaRPr lang="ru-RU" sz="3100" kern="1200" dirty="0">
            <a:solidFill>
              <a:schemeClr val="bg1"/>
            </a:solidFill>
          </a:endParaRPr>
        </a:p>
      </dsp:txBody>
      <dsp:txXfrm>
        <a:off x="0" y="41904"/>
        <a:ext cx="11734799" cy="1211589"/>
      </dsp:txXfrm>
    </dsp:sp>
    <dsp:sp modelId="{718CF3AE-0BFA-47E7-842D-155374E28EE3}">
      <dsp:nvSpPr>
        <dsp:cNvPr id="0" name=""/>
        <dsp:cNvSpPr/>
      </dsp:nvSpPr>
      <dsp:spPr>
        <a:xfrm>
          <a:off x="0" y="1786911"/>
          <a:ext cx="1466849" cy="417652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провести анализ качества преподавания общеобразовательных дисциплин в техникуме</a:t>
          </a:r>
          <a:endParaRPr lang="ru-RU" sz="1600" b="1" kern="1200" dirty="0"/>
        </a:p>
      </dsp:txBody>
      <dsp:txXfrm>
        <a:off x="0" y="1786911"/>
        <a:ext cx="1466849" cy="4176522"/>
      </dsp:txXfrm>
    </dsp:sp>
    <dsp:sp modelId="{264F50CB-5F09-4E51-8E1C-96FEEC2E2D89}">
      <dsp:nvSpPr>
        <dsp:cNvPr id="0" name=""/>
        <dsp:cNvSpPr/>
      </dsp:nvSpPr>
      <dsp:spPr>
        <a:xfrm>
          <a:off x="1466849" y="1794512"/>
          <a:ext cx="1466849" cy="4176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smtClean="0"/>
            <a:t>провести анкетирование педагогических работников для выявления дефицитов ИКТ-компетенций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/>
        </a:p>
      </dsp:txBody>
      <dsp:txXfrm>
        <a:off x="1466849" y="1794512"/>
        <a:ext cx="1466849" cy="4176522"/>
      </dsp:txXfrm>
    </dsp:sp>
    <dsp:sp modelId="{01A2234E-13D1-4467-A0E0-9C39251FBCA4}">
      <dsp:nvSpPr>
        <dsp:cNvPr id="0" name=""/>
        <dsp:cNvSpPr/>
      </dsp:nvSpPr>
      <dsp:spPr>
        <a:xfrm>
          <a:off x="2933699" y="1794512"/>
          <a:ext cx="1466849" cy="4176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изучить научные и научно-методические труды и публикации по вопросам интенсификации и индивидуализации образовательного процесса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>
        <a:off x="2933699" y="1794512"/>
        <a:ext cx="1466849" cy="4176522"/>
      </dsp:txXfrm>
    </dsp:sp>
    <dsp:sp modelId="{0650B1E6-D0CA-4F08-B7F2-0DAA5086F466}">
      <dsp:nvSpPr>
        <dsp:cNvPr id="0" name=""/>
        <dsp:cNvSpPr/>
      </dsp:nvSpPr>
      <dsp:spPr>
        <a:xfrm>
          <a:off x="4400549" y="1794512"/>
          <a:ext cx="1466849" cy="4176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выбрать методы и средства, включая цифровые (используя возможности МЭО), в соответствии с дидактическими задачами интенсификации и индивидуализации образовательного процесса</a:t>
          </a:r>
          <a:endParaRPr lang="ru-RU" sz="1400" b="1" kern="1200" dirty="0"/>
        </a:p>
      </dsp:txBody>
      <dsp:txXfrm>
        <a:off x="4400549" y="1794512"/>
        <a:ext cx="1466849" cy="4176522"/>
      </dsp:txXfrm>
    </dsp:sp>
    <dsp:sp modelId="{63F66FE2-6E8B-427D-9392-1A1AEF149477}">
      <dsp:nvSpPr>
        <dsp:cNvPr id="0" name=""/>
        <dsp:cNvSpPr/>
      </dsp:nvSpPr>
      <dsp:spPr>
        <a:xfrm>
          <a:off x="5867399" y="1794512"/>
          <a:ext cx="1466849" cy="4176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обосновать необходимость и внести изменения в содержание общеобразовательных дисциплин</a:t>
          </a:r>
          <a:endParaRPr lang="ru-RU" sz="1600" b="1" kern="1200" dirty="0"/>
        </a:p>
      </dsp:txBody>
      <dsp:txXfrm>
        <a:off x="5867399" y="1794512"/>
        <a:ext cx="1466849" cy="4176522"/>
      </dsp:txXfrm>
    </dsp:sp>
    <dsp:sp modelId="{BE576E08-4ABD-4FDE-9365-F1F2E4A60CEB}">
      <dsp:nvSpPr>
        <dsp:cNvPr id="0" name=""/>
        <dsp:cNvSpPr/>
      </dsp:nvSpPr>
      <dsp:spPr>
        <a:xfrm>
          <a:off x="7334250" y="1794512"/>
          <a:ext cx="1466849" cy="4176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провести обучающие семинары для педагогов по использованию новых методов и средств, в том числе с использованием платформы МЭО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7334250" y="1794512"/>
        <a:ext cx="1466849" cy="4176522"/>
      </dsp:txXfrm>
    </dsp:sp>
    <dsp:sp modelId="{4F9D4EFD-4637-4EA4-856A-8187BC8B53D3}">
      <dsp:nvSpPr>
        <dsp:cNvPr id="0" name=""/>
        <dsp:cNvSpPr/>
      </dsp:nvSpPr>
      <dsp:spPr>
        <a:xfrm>
          <a:off x="8801100" y="1794512"/>
          <a:ext cx="1466849" cy="4176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апробировать новые формы и методы преподавания с учетом образовательных потребностей обучающихся и профессиональной направленности подготовки</a:t>
          </a:r>
          <a:endParaRPr lang="ru-RU" sz="1600" b="1" kern="1200" dirty="0"/>
        </a:p>
      </dsp:txBody>
      <dsp:txXfrm>
        <a:off x="8801100" y="1794512"/>
        <a:ext cx="1466849" cy="4176522"/>
      </dsp:txXfrm>
    </dsp:sp>
    <dsp:sp modelId="{412C22A9-C444-440E-AD67-DD776383D70D}">
      <dsp:nvSpPr>
        <dsp:cNvPr id="0" name=""/>
        <dsp:cNvSpPr/>
      </dsp:nvSpPr>
      <dsp:spPr>
        <a:xfrm>
          <a:off x="10267949" y="1794512"/>
          <a:ext cx="1466849" cy="41765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разработать методические рекомендации для преподавателей общеобразовательного цикла в СПО по интенсификации и индивидуализации образовательного процесса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267949" y="1794512"/>
        <a:ext cx="1466849" cy="4176522"/>
      </dsp:txXfrm>
    </dsp:sp>
    <dsp:sp modelId="{6BDE3CC1-A5A6-4CD8-B08E-4616D93C1959}">
      <dsp:nvSpPr>
        <dsp:cNvPr id="0" name=""/>
        <dsp:cNvSpPr/>
      </dsp:nvSpPr>
      <dsp:spPr>
        <a:xfrm>
          <a:off x="0" y="5971034"/>
          <a:ext cx="11734799" cy="46405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A36DF-3D1B-4382-BD89-11838C9EE2FB}">
      <dsp:nvSpPr>
        <dsp:cNvPr id="0" name=""/>
        <dsp:cNvSpPr/>
      </dsp:nvSpPr>
      <dsp:spPr>
        <a:xfrm rot="10800000">
          <a:off x="2190532" y="1652"/>
          <a:ext cx="7828978" cy="8742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36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Рабочие программы (обновление содержания)</a:t>
          </a:r>
          <a:endParaRPr lang="ru-RU" sz="2400" kern="1200" dirty="0"/>
        </a:p>
      </dsp:txBody>
      <dsp:txXfrm rot="10800000">
        <a:off x="2409104" y="1652"/>
        <a:ext cx="7610406" cy="874287"/>
      </dsp:txXfrm>
    </dsp:sp>
    <dsp:sp modelId="{CD0BBB4A-6C58-47F4-9C2A-8A3785B9E3DC}">
      <dsp:nvSpPr>
        <dsp:cNvPr id="0" name=""/>
        <dsp:cNvSpPr/>
      </dsp:nvSpPr>
      <dsp:spPr>
        <a:xfrm>
          <a:off x="1753388" y="1652"/>
          <a:ext cx="874287" cy="8742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A0096-E634-47EA-8AA7-7CFF91036CBC}">
      <dsp:nvSpPr>
        <dsp:cNvPr id="0" name=""/>
        <dsp:cNvSpPr/>
      </dsp:nvSpPr>
      <dsp:spPr>
        <a:xfrm rot="10800000">
          <a:off x="2190532" y="1136921"/>
          <a:ext cx="7828978" cy="8742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36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Учебно-методические комплексы по ООД</a:t>
          </a:r>
          <a:endParaRPr lang="ru-RU" sz="2400" kern="1200" dirty="0"/>
        </a:p>
      </dsp:txBody>
      <dsp:txXfrm rot="10800000">
        <a:off x="2409104" y="1136921"/>
        <a:ext cx="7610406" cy="874287"/>
      </dsp:txXfrm>
    </dsp:sp>
    <dsp:sp modelId="{F7D4C608-AB5B-48A9-B865-04788F2ECEE2}">
      <dsp:nvSpPr>
        <dsp:cNvPr id="0" name=""/>
        <dsp:cNvSpPr/>
      </dsp:nvSpPr>
      <dsp:spPr>
        <a:xfrm>
          <a:off x="1753388" y="1136921"/>
          <a:ext cx="874287" cy="8742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39ECD-E1BA-46C6-8FBE-3F8267EC754A}">
      <dsp:nvSpPr>
        <dsp:cNvPr id="0" name=""/>
        <dsp:cNvSpPr/>
      </dsp:nvSpPr>
      <dsp:spPr>
        <a:xfrm rot="10800000">
          <a:off x="2190532" y="2272189"/>
          <a:ext cx="7828978" cy="8742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36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Электронные образовательные ресурсы</a:t>
          </a:r>
          <a:endParaRPr lang="ru-RU" sz="2400" kern="1200" dirty="0"/>
        </a:p>
      </dsp:txBody>
      <dsp:txXfrm rot="10800000">
        <a:off x="2409104" y="2272189"/>
        <a:ext cx="7610406" cy="874287"/>
      </dsp:txXfrm>
    </dsp:sp>
    <dsp:sp modelId="{54D98577-C9D6-4A3B-A8F9-7083AE264BB6}">
      <dsp:nvSpPr>
        <dsp:cNvPr id="0" name=""/>
        <dsp:cNvSpPr/>
      </dsp:nvSpPr>
      <dsp:spPr>
        <a:xfrm>
          <a:off x="1753388" y="2272189"/>
          <a:ext cx="874287" cy="8742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27E17-FCF5-4AA1-ADEA-14BE9CC804A5}">
      <dsp:nvSpPr>
        <dsp:cNvPr id="0" name=""/>
        <dsp:cNvSpPr/>
      </dsp:nvSpPr>
      <dsp:spPr>
        <a:xfrm rot="10800000">
          <a:off x="2190532" y="3407458"/>
          <a:ext cx="7828978" cy="8742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36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Методические рекомендации для преподавателей общеобразовательного цикла в СПО по интенсификации и индивидуализации образовательного процесса</a:t>
          </a:r>
          <a:endParaRPr lang="ru-RU" sz="2000" b="1" kern="1200" dirty="0"/>
        </a:p>
      </dsp:txBody>
      <dsp:txXfrm rot="10800000">
        <a:off x="2409104" y="3407458"/>
        <a:ext cx="7610406" cy="874287"/>
      </dsp:txXfrm>
    </dsp:sp>
    <dsp:sp modelId="{0500B69D-FC72-4379-AAE3-74D00C0E83B3}">
      <dsp:nvSpPr>
        <dsp:cNvPr id="0" name=""/>
        <dsp:cNvSpPr/>
      </dsp:nvSpPr>
      <dsp:spPr>
        <a:xfrm>
          <a:off x="1766450" y="3410107"/>
          <a:ext cx="874287" cy="8742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9420B-6F7E-4724-BAC8-F36B97EBAA8B}">
      <dsp:nvSpPr>
        <dsp:cNvPr id="0" name=""/>
        <dsp:cNvSpPr/>
      </dsp:nvSpPr>
      <dsp:spPr>
        <a:xfrm rot="10800000">
          <a:off x="2190532" y="4542726"/>
          <a:ext cx="7828978" cy="8742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536" tIns="91440" rIns="170688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Раздел на сайте техникума</a:t>
          </a:r>
          <a:endParaRPr lang="ru-RU" sz="2400" b="1" kern="1200" dirty="0"/>
        </a:p>
      </dsp:txBody>
      <dsp:txXfrm rot="10800000">
        <a:off x="2409104" y="4542726"/>
        <a:ext cx="7610406" cy="874287"/>
      </dsp:txXfrm>
    </dsp:sp>
    <dsp:sp modelId="{30B35350-7496-4AB9-8C4E-6D5BB79EA9B5}">
      <dsp:nvSpPr>
        <dsp:cNvPr id="0" name=""/>
        <dsp:cNvSpPr/>
      </dsp:nvSpPr>
      <dsp:spPr>
        <a:xfrm>
          <a:off x="1753388" y="4542726"/>
          <a:ext cx="874287" cy="874287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078C1-5D79-4617-A3F4-AA65970EBE59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BDDA3-82AB-4684-99E7-133290A7D5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3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02180" y="454533"/>
            <a:ext cx="8787638" cy="10687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31926" y="1485087"/>
            <a:ext cx="10728147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u-6od2011@yandex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zhdt-ed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448800" y="5486400"/>
            <a:ext cx="2743453" cy="1371926"/>
            <a:chOff x="7657718" y="4617411"/>
            <a:chExt cx="4534535" cy="22409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7718" y="4617411"/>
              <a:ext cx="4534280" cy="224058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464799" y="5463413"/>
              <a:ext cx="310515" cy="287020"/>
            </a:xfrm>
            <a:custGeom>
              <a:avLst/>
              <a:gdLst/>
              <a:ahLst/>
              <a:cxnLst/>
              <a:rect l="l" t="t" r="r" b="b"/>
              <a:pathLst>
                <a:path w="310515" h="287020">
                  <a:moveTo>
                    <a:pt x="155194" y="0"/>
                  </a:moveTo>
                  <a:lnTo>
                    <a:pt x="106135" y="7303"/>
                  </a:lnTo>
                  <a:lnTo>
                    <a:pt x="63532" y="27641"/>
                  </a:lnTo>
                  <a:lnTo>
                    <a:pt x="29939" y="58657"/>
                  </a:lnTo>
                  <a:lnTo>
                    <a:pt x="7910" y="97994"/>
                  </a:lnTo>
                  <a:lnTo>
                    <a:pt x="0" y="143294"/>
                  </a:lnTo>
                  <a:lnTo>
                    <a:pt x="7910" y="188573"/>
                  </a:lnTo>
                  <a:lnTo>
                    <a:pt x="29939" y="227896"/>
                  </a:lnTo>
                  <a:lnTo>
                    <a:pt x="63532" y="258902"/>
                  </a:lnTo>
                  <a:lnTo>
                    <a:pt x="106135" y="279235"/>
                  </a:lnTo>
                  <a:lnTo>
                    <a:pt x="155194" y="286537"/>
                  </a:lnTo>
                  <a:lnTo>
                    <a:pt x="204190" y="279235"/>
                  </a:lnTo>
                  <a:lnTo>
                    <a:pt x="246755" y="258902"/>
                  </a:lnTo>
                  <a:lnTo>
                    <a:pt x="280329" y="227896"/>
                  </a:lnTo>
                  <a:lnTo>
                    <a:pt x="302351" y="188573"/>
                  </a:lnTo>
                  <a:lnTo>
                    <a:pt x="310260" y="143294"/>
                  </a:lnTo>
                  <a:lnTo>
                    <a:pt x="302351" y="97994"/>
                  </a:lnTo>
                  <a:lnTo>
                    <a:pt x="280329" y="58657"/>
                  </a:lnTo>
                  <a:lnTo>
                    <a:pt x="246755" y="27641"/>
                  </a:lnTo>
                  <a:lnTo>
                    <a:pt x="204190" y="7303"/>
                  </a:lnTo>
                  <a:lnTo>
                    <a:pt x="155194" y="0"/>
                  </a:lnTo>
                  <a:close/>
                </a:path>
              </a:pathLst>
            </a:custGeom>
            <a:solidFill>
              <a:srgbClr val="FC1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64799" y="5463413"/>
              <a:ext cx="310515" cy="287020"/>
            </a:xfrm>
            <a:custGeom>
              <a:avLst/>
              <a:gdLst/>
              <a:ahLst/>
              <a:cxnLst/>
              <a:rect l="l" t="t" r="r" b="b"/>
              <a:pathLst>
                <a:path w="310515" h="287020">
                  <a:moveTo>
                    <a:pt x="0" y="143294"/>
                  </a:moveTo>
                  <a:lnTo>
                    <a:pt x="7910" y="97994"/>
                  </a:lnTo>
                  <a:lnTo>
                    <a:pt x="29939" y="58657"/>
                  </a:lnTo>
                  <a:lnTo>
                    <a:pt x="63532" y="27641"/>
                  </a:lnTo>
                  <a:lnTo>
                    <a:pt x="106135" y="7303"/>
                  </a:lnTo>
                  <a:lnTo>
                    <a:pt x="155194" y="0"/>
                  </a:lnTo>
                  <a:lnTo>
                    <a:pt x="204190" y="7303"/>
                  </a:lnTo>
                  <a:lnTo>
                    <a:pt x="246755" y="27641"/>
                  </a:lnTo>
                  <a:lnTo>
                    <a:pt x="280329" y="58657"/>
                  </a:lnTo>
                  <a:lnTo>
                    <a:pt x="302351" y="97994"/>
                  </a:lnTo>
                  <a:lnTo>
                    <a:pt x="310260" y="143294"/>
                  </a:lnTo>
                  <a:lnTo>
                    <a:pt x="302351" y="188573"/>
                  </a:lnTo>
                  <a:lnTo>
                    <a:pt x="280329" y="227896"/>
                  </a:lnTo>
                  <a:lnTo>
                    <a:pt x="246755" y="258902"/>
                  </a:lnTo>
                  <a:lnTo>
                    <a:pt x="204190" y="279235"/>
                  </a:lnTo>
                  <a:lnTo>
                    <a:pt x="155194" y="286537"/>
                  </a:lnTo>
                  <a:lnTo>
                    <a:pt x="106135" y="279235"/>
                  </a:lnTo>
                  <a:lnTo>
                    <a:pt x="63532" y="258902"/>
                  </a:lnTo>
                  <a:lnTo>
                    <a:pt x="29939" y="227896"/>
                  </a:lnTo>
                  <a:lnTo>
                    <a:pt x="7910" y="188573"/>
                  </a:lnTo>
                  <a:lnTo>
                    <a:pt x="0" y="143294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2402" y="1980692"/>
            <a:ext cx="11963398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общеобразовательной подготовки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техникума на основе инструментов </a:t>
            </a:r>
            <a:endParaRPr lang="ru-R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интенсификации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и индивидуализации 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26438" y="5059205"/>
            <a:ext cx="623216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latin typeface="Arial"/>
                <a:cs typeface="Arial"/>
              </a:rPr>
              <a:t>Заместитель директора по УР И.Р. </a:t>
            </a:r>
            <a:r>
              <a:rPr lang="ru-RU" sz="2000" dirty="0" err="1" smtClean="0">
                <a:latin typeface="Arial"/>
                <a:cs typeface="Arial"/>
              </a:rPr>
              <a:t>Габдулкавеева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2400" y="379603"/>
            <a:ext cx="11734799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0" spc="-25" dirty="0">
                <a:solidFill>
                  <a:srgbClr val="000000"/>
                </a:solidFill>
                <a:latin typeface="Arial"/>
                <a:cs typeface="Arial"/>
              </a:rPr>
              <a:t>ГОСУДАРСТВЕННОЕ </a:t>
            </a:r>
            <a:r>
              <a:rPr sz="2000" b="0" spc="-10" dirty="0">
                <a:solidFill>
                  <a:srgbClr val="000000"/>
                </a:solidFill>
                <a:latin typeface="Arial"/>
                <a:cs typeface="Arial"/>
              </a:rPr>
              <a:t>БЮДЖЕТНОЕ 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ПРОФЕССИОНАЛЬНОЕ </a:t>
            </a:r>
            <a:r>
              <a:rPr sz="2000" b="0" spc="-4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30" dirty="0">
                <a:solidFill>
                  <a:srgbClr val="000000"/>
                </a:solidFill>
                <a:latin typeface="Arial"/>
                <a:cs typeface="Arial"/>
              </a:rPr>
              <a:t>ОБРАЗОВАТЕЛЬНОЕ</a:t>
            </a:r>
            <a:r>
              <a:rPr sz="200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УЧРЕЖДЕНИЕ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ИРКУТСКОЙ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15" dirty="0" smtClean="0">
                <a:solidFill>
                  <a:srgbClr val="000000"/>
                </a:solidFill>
                <a:latin typeface="Arial"/>
                <a:cs typeface="Arial"/>
              </a:rPr>
              <a:t>ОБЛАСТИ</a:t>
            </a:r>
            <a:r>
              <a:rPr lang="ru-RU" sz="2000" b="0" spc="-15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5" dirty="0" smtClean="0">
                <a:solidFill>
                  <a:srgbClr val="000000"/>
                </a:solidFill>
                <a:latin typeface="Arial"/>
                <a:cs typeface="Arial"/>
              </a:rPr>
              <a:t>«</a:t>
            </a:r>
            <a:r>
              <a:rPr sz="2000" b="0" spc="-5" dirty="0">
                <a:solidFill>
                  <a:srgbClr val="000000"/>
                </a:solidFill>
                <a:latin typeface="Arial"/>
                <a:cs typeface="Arial"/>
              </a:rPr>
              <a:t>ЗИМИНСКИЙ</a:t>
            </a:r>
            <a:r>
              <a:rPr sz="2000"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spc="-15" dirty="0">
                <a:solidFill>
                  <a:srgbClr val="000000"/>
                </a:solidFill>
                <a:latin typeface="Arial"/>
                <a:cs typeface="Arial"/>
              </a:rPr>
              <a:t>ЖЕЛЕЗНОДОРОЖНЫЙ</a:t>
            </a:r>
            <a:r>
              <a:rPr sz="2000" b="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0000"/>
                </a:solidFill>
                <a:latin typeface="Arial"/>
                <a:cs typeface="Arial"/>
              </a:rPr>
              <a:t>ТЕХНИКУМ»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53000" y="6370726"/>
            <a:ext cx="19050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5" dirty="0" smtClean="0">
                <a:solidFill>
                  <a:srgbClr val="181200"/>
                </a:solidFill>
                <a:latin typeface="Arial"/>
                <a:cs typeface="Arial"/>
              </a:rPr>
              <a:t>г. </a:t>
            </a:r>
            <a:r>
              <a:rPr sz="2000" spc="-5" dirty="0" err="1" smtClean="0">
                <a:solidFill>
                  <a:srgbClr val="181200"/>
                </a:solidFill>
                <a:latin typeface="Arial"/>
                <a:cs typeface="Arial"/>
              </a:rPr>
              <a:t>Зима</a:t>
            </a:r>
            <a:r>
              <a:rPr sz="2000" spc="-5" dirty="0">
                <a:solidFill>
                  <a:srgbClr val="181200"/>
                </a:solidFill>
                <a:latin typeface="Arial"/>
                <a:cs typeface="Arial"/>
              </a:rPr>
              <a:t>,</a:t>
            </a:r>
            <a:r>
              <a:rPr sz="2000" spc="-60" dirty="0">
                <a:solidFill>
                  <a:srgbClr val="181200"/>
                </a:solidFill>
                <a:latin typeface="Arial"/>
                <a:cs typeface="Arial"/>
              </a:rPr>
              <a:t> </a:t>
            </a:r>
            <a:r>
              <a:rPr lang="ru-RU" sz="2000" spc="-5" dirty="0" smtClean="0">
                <a:solidFill>
                  <a:srgbClr val="181200"/>
                </a:solidFill>
                <a:latin typeface="Arial"/>
                <a:cs typeface="Arial"/>
              </a:rPr>
              <a:t>2021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4081" y="165668"/>
            <a:ext cx="8787638" cy="553998"/>
          </a:xfrm>
        </p:spPr>
        <p:txBody>
          <a:bodyPr/>
          <a:lstStyle/>
          <a:p>
            <a:pPr algn="ctr"/>
            <a:r>
              <a:rPr lang="ru-RU" dirty="0"/>
              <a:t>Актуальность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75086470"/>
              </p:ext>
            </p:extLst>
          </p:nvPr>
        </p:nvGraphicFramePr>
        <p:xfrm>
          <a:off x="228599" y="719666"/>
          <a:ext cx="11738757" cy="499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2557" y="4752730"/>
            <a:ext cx="11734799" cy="1924540"/>
          </a:xfrm>
          <a:prstGeom prst="rect">
            <a:avLst/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228599" y="4910316"/>
            <a:ext cx="117387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Интенсификация </a:t>
            </a:r>
            <a:r>
              <a:rPr lang="ru-RU" sz="2400" dirty="0">
                <a:solidFill>
                  <a:schemeClr val="bg1"/>
                </a:solidFill>
              </a:rPr>
              <a:t>учебного процесса как «повышение качества обучения и одновременно снижения временных затрат за счет использования активизирующих средств, форм и методов обучения</a:t>
            </a:r>
            <a:r>
              <a:rPr lang="ru-RU" sz="2400" dirty="0" smtClean="0">
                <a:solidFill>
                  <a:schemeClr val="bg1"/>
                </a:solidFill>
              </a:rPr>
              <a:t>»</a:t>
            </a:r>
            <a:r>
              <a:rPr lang="ru-RU" dirty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(С.И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Архангельский).</a:t>
            </a:r>
          </a:p>
          <a:p>
            <a:pPr algn="ctr"/>
            <a:r>
              <a:rPr lang="ru-RU" sz="4400" b="1" dirty="0">
                <a:solidFill>
                  <a:schemeClr val="bg1"/>
                </a:solidFill>
              </a:rPr>
              <a:t>Гибкая интегративная образовательная среда</a:t>
            </a:r>
          </a:p>
          <a:p>
            <a:pPr algn="ctr"/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17385098"/>
              </p:ext>
            </p:extLst>
          </p:nvPr>
        </p:nvGraphicFramePr>
        <p:xfrm>
          <a:off x="152400" y="0"/>
          <a:ext cx="117348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105" y="5943600"/>
            <a:ext cx="1097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ЗАДАЧИ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181" y="185313"/>
            <a:ext cx="8787638" cy="553998"/>
          </a:xfrm>
        </p:spPr>
        <p:txBody>
          <a:bodyPr/>
          <a:lstStyle/>
          <a:p>
            <a:pPr lvl="0" algn="ctr"/>
            <a:r>
              <a:rPr lang="ru-RU" dirty="0" smtClean="0"/>
              <a:t>Ожидаемые результаты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61378301"/>
              </p:ext>
            </p:extLst>
          </p:nvPr>
        </p:nvGraphicFramePr>
        <p:xfrm>
          <a:off x="114300" y="1175720"/>
          <a:ext cx="117729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11830" y="1339334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1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04407" y="25002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2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507" y="3623443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04407" y="474668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4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104407" y="589493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5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7674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84605"/>
            <a:ext cx="12192000" cy="421271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9205" y="1881378"/>
            <a:ext cx="9625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45" dirty="0">
                <a:solidFill>
                  <a:srgbClr val="FFFFFF"/>
                </a:solidFill>
              </a:rPr>
              <a:t>КОНТАКТНАЯ</a:t>
            </a:r>
            <a:r>
              <a:rPr sz="4800" spc="525" dirty="0">
                <a:solidFill>
                  <a:srgbClr val="FFFFFF"/>
                </a:solidFill>
              </a:rPr>
              <a:t> </a:t>
            </a:r>
            <a:r>
              <a:rPr sz="4800" spc="254" dirty="0">
                <a:solidFill>
                  <a:srgbClr val="FFFFFF"/>
                </a:solidFill>
              </a:rPr>
              <a:t>ИНФОРМАЦИЯ</a:t>
            </a:r>
            <a:endParaRPr sz="4800"/>
          </a:p>
        </p:txBody>
      </p:sp>
      <p:sp>
        <p:nvSpPr>
          <p:cNvPr id="7" name="object 7"/>
          <p:cNvSpPr txBox="1"/>
          <p:nvPr/>
        </p:nvSpPr>
        <p:spPr>
          <a:xfrm>
            <a:off x="381000" y="3911930"/>
            <a:ext cx="2895600" cy="70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solidFill>
                  <a:srgbClr val="FFFFFF"/>
                </a:solidFill>
                <a:latin typeface="Arial"/>
                <a:cs typeface="Arial"/>
              </a:rPr>
              <a:t>АДРЕС</a:t>
            </a:r>
            <a:endParaRPr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spc="-150" dirty="0">
                <a:solidFill>
                  <a:srgbClr val="FFFFFF"/>
                </a:solidFill>
                <a:latin typeface="Arial"/>
                <a:cs typeface="Arial"/>
              </a:rPr>
              <a:t>г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З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има, </a:t>
            </a:r>
            <a:r>
              <a:rPr spc="-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р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о</a:t>
            </a: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в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а,</a:t>
            </a: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0058" y="3911930"/>
            <a:ext cx="2228342" cy="70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b="1" spc="-15" dirty="0">
                <a:solidFill>
                  <a:srgbClr val="FFFFFF"/>
                </a:solidFill>
                <a:latin typeface="Arial"/>
                <a:cs typeface="Arial"/>
              </a:rPr>
              <a:t>EMAIL</a:t>
            </a:r>
            <a:endParaRPr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spc="-10" dirty="0" smtClean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pu-6@yandex.ru</a:t>
            </a:r>
            <a:endParaRPr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25107" y="3911930"/>
            <a:ext cx="19812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025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 smtClean="0">
                <a:solidFill>
                  <a:srgbClr val="FFFFFF"/>
                </a:solidFill>
                <a:latin typeface="Arial"/>
                <a:cs typeface="Arial"/>
              </a:rPr>
              <a:t>ТЕЛЕФОН</a:t>
            </a:r>
            <a:endParaRPr lang="ru-RU" sz="16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73025" algn="ctr">
              <a:lnSpc>
                <a:spcPct val="100000"/>
              </a:lnSpc>
              <a:spcBef>
                <a:spcPts val="95"/>
              </a:spcBef>
            </a:pPr>
            <a:r>
              <a:rPr lang="ru-RU" dirty="0" smtClean="0">
                <a:solidFill>
                  <a:schemeClr val="bg1"/>
                </a:solidFill>
              </a:rPr>
              <a:t>8 (395-54</a:t>
            </a:r>
            <a:r>
              <a:rPr lang="ru-RU" dirty="0">
                <a:solidFill>
                  <a:schemeClr val="bg1"/>
                </a:solidFill>
              </a:rPr>
              <a:t>) 7-21-70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20"/>
              </a:spcBef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83014" y="3911930"/>
            <a:ext cx="2351786" cy="7072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b="1" spc="-15" dirty="0" smtClean="0">
                <a:solidFill>
                  <a:srgbClr val="FFFFFF"/>
                </a:solidFill>
                <a:latin typeface="Arial"/>
                <a:cs typeface="Arial"/>
              </a:rPr>
              <a:t>Сайт</a:t>
            </a:r>
            <a:endParaRPr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120"/>
              </a:spcBef>
            </a:pPr>
            <a:r>
              <a:rPr lang="en-US" spc="-5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https://zzhdt-edu.ru</a:t>
            </a:r>
            <a:r>
              <a:rPr lang="en-US" spc="-5" dirty="0" smtClean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/</a:t>
            </a:r>
            <a:r>
              <a:rPr lang="ru-RU" spc="-5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261</Words>
  <Application>Microsoft Office PowerPoint</Application>
  <PresentationFormat>Широкоэкранный</PresentationFormat>
  <Paragraphs>44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Times New Roman</vt:lpstr>
      <vt:lpstr>Arial</vt:lpstr>
      <vt:lpstr>Office Theme</vt:lpstr>
      <vt:lpstr>ГОСУДАРСТВЕННОЕ БЮДЖЕТНОЕ ПРОФЕССИОНАЛЬНОЕ  ОБРАЗОВАТЕЛЬНОЕ УЧРЕЖДЕНИЕ ИРКУТСКОЙ ОБЛАСТИ «ЗИМИНСКИЙ ЖЕЛЕЗНОДОРОЖНЫЙ ТЕХНИКУМ»</vt:lpstr>
      <vt:lpstr>Актуальность </vt:lpstr>
      <vt:lpstr>Презентация PowerPoint</vt:lpstr>
      <vt:lpstr>Ожидаемые результаты</vt:lpstr>
      <vt:lpstr>КОНТАКТНАЯ ИНФОРМАЦИЯ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Deniss Grabussov</dc:creator>
  <cp:lastModifiedBy>Irina</cp:lastModifiedBy>
  <cp:revision>28</cp:revision>
  <dcterms:created xsi:type="dcterms:W3CDTF">2021-04-11T20:36:32Z</dcterms:created>
  <dcterms:modified xsi:type="dcterms:W3CDTF">2021-04-20T07:46:47Z</dcterms:modified>
</cp:coreProperties>
</file>