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64" r:id="rId5"/>
    <p:sldId id="259" r:id="rId6"/>
    <p:sldId id="265" r:id="rId7"/>
    <p:sldId id="260" r:id="rId8"/>
    <p:sldId id="262" r:id="rId9"/>
    <p:sldId id="263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156" y="-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23.01.2025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23.01.2025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23.01.2025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23.01.2025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23.01.2025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23.01.2025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23.01.2025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emf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427984" y="4941168"/>
            <a:ext cx="4389670" cy="1497348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1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Ермакова Елена Ивановна, </a:t>
            </a:r>
            <a:br>
              <a:rPr lang="ru-RU" sz="1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мастер производственного обучения </a:t>
            </a:r>
            <a:br>
              <a:rPr lang="ru-RU" sz="1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ГБПОУ ИО</a:t>
            </a:r>
            <a:br>
              <a:rPr lang="ru-RU" sz="1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Зиминский железнодорожный техникум</a:t>
            </a:r>
            <a:endParaRPr lang="ru-RU" sz="1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835696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Объект 2"/>
          <p:cNvSpPr txBox="1">
            <a:spLocks/>
          </p:cNvSpPr>
          <p:nvPr/>
        </p:nvSpPr>
        <p:spPr>
          <a:xfrm>
            <a:off x="1907704" y="188640"/>
            <a:ext cx="7086922" cy="95632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>
            <a:normAutofit/>
          </a:bodyPr>
          <a:lstStyle>
            <a:lvl1pPr marL="0" indent="0" algn="l" rtl="0" eaLnBrk="1" latinLnBrk="0" hangingPunct="1">
              <a:spcBef>
                <a:spcPts val="600"/>
              </a:spcBef>
              <a:buClr>
                <a:schemeClr val="accent1"/>
              </a:buClr>
              <a:buSzPct val="70000"/>
              <a:buFont typeface="Wingdings"/>
              <a:buNone/>
              <a:defRPr kumimoji="0" sz="18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None/>
              <a:defRPr kumimoji="0" sz="21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None/>
              <a:defRPr kumimoji="0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None/>
              <a:defRPr kumimoji="0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None/>
              <a:defRPr kumimoji="0"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None/>
              <a:defRPr kumimoji="0"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None/>
              <a:defRPr kumimoji="0" sz="1400" kern="1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accent2"/>
              </a:buClr>
              <a:buNone/>
              <a:defRPr kumimoji="0" sz="1400" kern="1200" cap="small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None/>
              <a:defRPr kumimoji="0" sz="1400" kern="1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mtClean="0"/>
              <a:t>Государственное бюджетное профессиональное образовательное учреждение Иркутской области «Зиминский железнодорожный техникум»</a:t>
            </a:r>
            <a:endParaRPr lang="ru-RU" dirty="0"/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2987824" y="2030447"/>
            <a:ext cx="4392488" cy="17281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Font typeface="Arial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4800" dirty="0" smtClean="0">
                <a:solidFill>
                  <a:schemeClr val="tx2">
                    <a:lumMod val="75000"/>
                  </a:schemeClr>
                </a:solidFill>
              </a:rPr>
              <a:t>РУБКА МЕТАЛЛА</a:t>
            </a:r>
            <a:endParaRPr lang="ru-RU" sz="48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06517"/>
            <a:ext cx="8685756" cy="621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428604"/>
            <a:ext cx="8429652" cy="609674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>
                <a:solidFill>
                  <a:srgbClr val="0070C0"/>
                </a:solidFill>
              </a:rPr>
              <a:t>Тема</a:t>
            </a:r>
            <a:r>
              <a:rPr lang="ru-RU" b="1" dirty="0" smtClean="0"/>
              <a:t> – рубка металла.</a:t>
            </a:r>
          </a:p>
          <a:p>
            <a:pPr>
              <a:buNone/>
            </a:pPr>
            <a:endParaRPr lang="ru-RU" sz="800" b="1" dirty="0" smtClean="0"/>
          </a:p>
          <a:p>
            <a:pPr>
              <a:buNone/>
            </a:pPr>
            <a:r>
              <a:rPr lang="ru-RU" b="1" dirty="0" smtClean="0">
                <a:solidFill>
                  <a:srgbClr val="0070C0"/>
                </a:solidFill>
              </a:rPr>
              <a:t>Цель – </a:t>
            </a:r>
            <a:r>
              <a:rPr lang="ru-RU" dirty="0" smtClean="0"/>
              <a:t>на </a:t>
            </a:r>
            <a:r>
              <a:rPr lang="ru-RU" dirty="0"/>
              <a:t>основе теоретических знаний </a:t>
            </a:r>
            <a:r>
              <a:rPr lang="ru-RU" dirty="0" smtClean="0"/>
              <a:t> выполнить навыки </a:t>
            </a:r>
            <a:r>
              <a:rPr lang="ru-RU" dirty="0"/>
              <a:t>выполнения слесарной операции рубка; </a:t>
            </a:r>
            <a:r>
              <a:rPr lang="ru-RU" dirty="0" smtClean="0"/>
              <a:t>применить приемы </a:t>
            </a:r>
            <a:r>
              <a:rPr lang="ru-RU" dirty="0"/>
              <a:t>рубки металла с использованием режущего и ударного инструмента и приспособлений. </a:t>
            </a:r>
          </a:p>
          <a:p>
            <a:pPr>
              <a:buNone/>
            </a:pPr>
            <a:endParaRPr lang="ru-RU" sz="1000" b="1" dirty="0" smtClean="0">
              <a:solidFill>
                <a:srgbClr val="0070C0"/>
              </a:solidFill>
            </a:endParaRPr>
          </a:p>
          <a:p>
            <a:pPr>
              <a:buNone/>
            </a:pPr>
            <a:endParaRPr lang="ru-RU" b="1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ru-RU" b="1" dirty="0" smtClean="0">
                <a:solidFill>
                  <a:srgbClr val="0070C0"/>
                </a:solidFill>
              </a:rPr>
              <a:t>Задачи:</a:t>
            </a:r>
          </a:p>
          <a:p>
            <a:pPr>
              <a:buNone/>
            </a:pPr>
            <a:r>
              <a:rPr lang="ru-RU" b="1" dirty="0" smtClean="0"/>
              <a:t>- </a:t>
            </a:r>
            <a:r>
              <a:rPr lang="ru-RU" dirty="0" smtClean="0"/>
              <a:t>продемонстрировать свои практические навыки при выполнении рубки металла;</a:t>
            </a:r>
          </a:p>
          <a:p>
            <a:pPr>
              <a:buNone/>
            </a:pPr>
            <a:r>
              <a:rPr lang="ru-RU" dirty="0" smtClean="0"/>
              <a:t>- правильно выбрать инструменты  и приспособления;</a:t>
            </a:r>
          </a:p>
          <a:p>
            <a:pPr>
              <a:buNone/>
            </a:pPr>
            <a:r>
              <a:rPr lang="ru-RU" dirty="0" smtClean="0"/>
              <a:t>- организовать свое рабочее место;</a:t>
            </a:r>
          </a:p>
          <a:p>
            <a:pPr>
              <a:buNone/>
            </a:pPr>
            <a:r>
              <a:rPr lang="ru-RU" dirty="0" smtClean="0"/>
              <a:t>- осуществить текущий и итоговый контроль.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33088" y="2692370"/>
            <a:ext cx="4211960" cy="830997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600" b="1" dirty="0"/>
              <a:t>Обработанной поверхностью </a:t>
            </a:r>
            <a:r>
              <a:rPr lang="ru-RU" sz="1600" dirty="0"/>
              <a:t>называется поверхность, с которой снят слой металла (стружка).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50250" y="6309320"/>
            <a:ext cx="2492990" cy="36933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b="1" dirty="0"/>
              <a:t>Слесарное зубило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943962" y="5841273"/>
            <a:ext cx="2738250" cy="36933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b="1" dirty="0"/>
              <a:t>Слесарные молотки </a:t>
            </a:r>
            <a:endParaRPr lang="ru-RU" dirty="0"/>
          </a:p>
        </p:txBody>
      </p:sp>
      <p:pic>
        <p:nvPicPr>
          <p:cNvPr id="2050" name="Picture 2" descr="Picture background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59" b="65082"/>
          <a:stretch/>
        </p:blipFill>
        <p:spPr bwMode="auto">
          <a:xfrm>
            <a:off x="333088" y="0"/>
            <a:ext cx="8235646" cy="2120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Picture background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065" r="54598"/>
          <a:stretch/>
        </p:blipFill>
        <p:spPr bwMode="auto">
          <a:xfrm>
            <a:off x="333088" y="4127077"/>
            <a:ext cx="2927314" cy="2047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Picture backgroun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557423">
            <a:off x="5425114" y="3539375"/>
            <a:ext cx="2610729" cy="1125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Picture background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296" b="32988"/>
          <a:stretch/>
        </p:blipFill>
        <p:spPr bwMode="auto">
          <a:xfrm rot="5690091">
            <a:off x="6597978" y="3308183"/>
            <a:ext cx="2755908" cy="956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Picture background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475777">
            <a:off x="4364666" y="4136094"/>
            <a:ext cx="2130023" cy="1521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73271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3339" y="188640"/>
            <a:ext cx="8435125" cy="936104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Последовательность учебно- тренировочных упражнений рубки металла</a:t>
            </a:r>
            <a:endParaRPr lang="ru-RU" sz="2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218418" y="3186236"/>
            <a:ext cx="2361544" cy="36933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b="1" dirty="0" smtClean="0"/>
              <a:t>1. Процесс рубки </a:t>
            </a:r>
            <a:endParaRPr lang="ru-RU" dirty="0"/>
          </a:p>
        </p:txBody>
      </p:sp>
      <p:pic>
        <p:nvPicPr>
          <p:cNvPr id="19" name="Рисунок 18"/>
          <p:cNvPicPr/>
          <p:nvPr/>
        </p:nvPicPr>
        <p:blipFill>
          <a:blip r:embed="rId2" cstate="print">
            <a:lum bright="10000" contrast="40000"/>
          </a:blip>
          <a:srcRect/>
          <a:stretch>
            <a:fillRect/>
          </a:stretch>
        </p:blipFill>
        <p:spPr bwMode="auto">
          <a:xfrm>
            <a:off x="148717" y="1283837"/>
            <a:ext cx="1872208" cy="1887215"/>
          </a:xfrm>
          <a:prstGeom prst="rect">
            <a:avLst/>
          </a:prstGeom>
          <a:solidFill>
            <a:srgbClr val="FFFFFF"/>
          </a:solidFill>
        </p:spPr>
      </p:pic>
      <p:pic>
        <p:nvPicPr>
          <p:cNvPr id="20" name="Рисунок 19"/>
          <p:cNvPicPr/>
          <p:nvPr/>
        </p:nvPicPr>
        <p:blipFill>
          <a:blip r:embed="rId3" cstate="print">
            <a:lum contrast="40000"/>
          </a:blip>
          <a:srcRect/>
          <a:stretch>
            <a:fillRect/>
          </a:stretch>
        </p:blipFill>
        <p:spPr bwMode="auto">
          <a:xfrm>
            <a:off x="2267744" y="1579318"/>
            <a:ext cx="1988185" cy="1211580"/>
          </a:xfrm>
          <a:prstGeom prst="rect">
            <a:avLst/>
          </a:prstGeom>
          <a:solidFill>
            <a:srgbClr val="FFFFFF"/>
          </a:solidFill>
        </p:spPr>
      </p:pic>
      <p:sp>
        <p:nvSpPr>
          <p:cNvPr id="14" name="Прямоугольник 13"/>
          <p:cNvSpPr/>
          <p:nvPr/>
        </p:nvSpPr>
        <p:spPr>
          <a:xfrm>
            <a:off x="4067944" y="5373216"/>
            <a:ext cx="4572000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/>
            <a:r>
              <a:rPr lang="ru-RU" b="1" dirty="0" smtClean="0"/>
              <a:t>2. Приемы </a:t>
            </a:r>
            <a:r>
              <a:rPr lang="ru-RU" b="1" dirty="0"/>
              <a:t>нанесения ударов молотком (кистевых, локтевых, плечевых)</a:t>
            </a:r>
            <a:endParaRPr lang="ru-RU" dirty="0"/>
          </a:p>
        </p:txBody>
      </p:sp>
      <p:pic>
        <p:nvPicPr>
          <p:cNvPr id="22" name="Рисунок 21"/>
          <p:cNvPicPr/>
          <p:nvPr/>
        </p:nvPicPr>
        <p:blipFill>
          <a:blip r:embed="rId4" cstate="print">
            <a:lum contrast="40000"/>
          </a:blip>
          <a:srcRect/>
          <a:stretch>
            <a:fillRect/>
          </a:stretch>
        </p:blipFill>
        <p:spPr bwMode="auto">
          <a:xfrm>
            <a:off x="4932040" y="1283837"/>
            <a:ext cx="1594485" cy="1769110"/>
          </a:xfrm>
          <a:prstGeom prst="rect">
            <a:avLst/>
          </a:prstGeom>
          <a:solidFill>
            <a:srgbClr val="FFFFFF"/>
          </a:solidFill>
        </p:spPr>
      </p:pic>
      <p:pic>
        <p:nvPicPr>
          <p:cNvPr id="23" name="Рисунок 22"/>
          <p:cNvPicPr/>
          <p:nvPr/>
        </p:nvPicPr>
        <p:blipFill>
          <a:blip r:embed="rId5" cstate="print">
            <a:lum bright="10000"/>
          </a:blip>
          <a:srcRect/>
          <a:stretch>
            <a:fillRect/>
          </a:stretch>
        </p:blipFill>
        <p:spPr bwMode="auto">
          <a:xfrm>
            <a:off x="6876256" y="1472746"/>
            <a:ext cx="1529080" cy="1509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Рисунок 23"/>
          <p:cNvPicPr/>
          <p:nvPr/>
        </p:nvPicPr>
        <p:blipFill>
          <a:blip r:embed="rId6" cstate="print">
            <a:lum bright="10000" contrast="40000"/>
          </a:blip>
          <a:srcRect/>
          <a:stretch>
            <a:fillRect/>
          </a:stretch>
        </p:blipFill>
        <p:spPr bwMode="auto">
          <a:xfrm>
            <a:off x="5808975" y="3370902"/>
            <a:ext cx="1435100" cy="1656715"/>
          </a:xfrm>
          <a:prstGeom prst="rect">
            <a:avLst/>
          </a:prstGeom>
          <a:solidFill>
            <a:srgbClr val="FFFFFF"/>
          </a:solidFill>
        </p:spPr>
      </p:pic>
      <p:sp>
        <p:nvSpPr>
          <p:cNvPr id="15" name="Прямоугольник 14"/>
          <p:cNvSpPr/>
          <p:nvPr/>
        </p:nvSpPr>
        <p:spPr>
          <a:xfrm>
            <a:off x="313339" y="5973380"/>
            <a:ext cx="3415171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 smtClean="0"/>
              <a:t>3. Правила </a:t>
            </a:r>
            <a:r>
              <a:rPr lang="ru-RU" b="1" dirty="0"/>
              <a:t>захвата инструмента (зубила)</a:t>
            </a:r>
            <a:endParaRPr lang="ru-RU" dirty="0"/>
          </a:p>
        </p:txBody>
      </p:sp>
      <p:pic>
        <p:nvPicPr>
          <p:cNvPr id="26" name="Рисунок 25"/>
          <p:cNvPicPr/>
          <p:nvPr/>
        </p:nvPicPr>
        <p:blipFill>
          <a:blip r:embed="rId7" cstate="print">
            <a:lum bright="10000" contrast="40000"/>
          </a:blip>
          <a:srcRect/>
          <a:stretch>
            <a:fillRect/>
          </a:stretch>
        </p:blipFill>
        <p:spPr bwMode="auto">
          <a:xfrm>
            <a:off x="313339" y="4358368"/>
            <a:ext cx="1181100" cy="1249045"/>
          </a:xfrm>
          <a:prstGeom prst="rect">
            <a:avLst/>
          </a:prstGeom>
          <a:solidFill>
            <a:srgbClr val="FFFFFF"/>
          </a:solidFill>
        </p:spPr>
      </p:pic>
      <p:pic>
        <p:nvPicPr>
          <p:cNvPr id="27" name="Рисунок 26"/>
          <p:cNvPicPr/>
          <p:nvPr/>
        </p:nvPicPr>
        <p:blipFill>
          <a:blip r:embed="rId8" cstate="print">
            <a:lum bright="10000" contrast="40000"/>
          </a:blip>
          <a:srcRect/>
          <a:stretch>
            <a:fillRect/>
          </a:stretch>
        </p:blipFill>
        <p:spPr bwMode="auto">
          <a:xfrm>
            <a:off x="1941710" y="4194221"/>
            <a:ext cx="1958975" cy="1577340"/>
          </a:xfrm>
          <a:prstGeom prst="rect">
            <a:avLst/>
          </a:prstGeom>
          <a:solidFill>
            <a:srgbClr val="FFFFFF"/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47864" y="6191202"/>
            <a:ext cx="2282997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b="1" dirty="0" smtClean="0"/>
              <a:t>4. Приемы </a:t>
            </a:r>
            <a:r>
              <a:rPr lang="ru-RU" b="1" dirty="0"/>
              <a:t>рубки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 cstate="print">
            <a:lum bright="10000" contrast="40000"/>
          </a:blip>
          <a:srcRect/>
          <a:stretch>
            <a:fillRect/>
          </a:stretch>
        </p:blipFill>
        <p:spPr bwMode="auto">
          <a:xfrm>
            <a:off x="720743" y="431084"/>
            <a:ext cx="2952328" cy="2782808"/>
          </a:xfrm>
          <a:prstGeom prst="rect">
            <a:avLst/>
          </a:prstGeom>
          <a:solidFill>
            <a:srgbClr val="FFFFFF"/>
          </a:solidFill>
        </p:spPr>
      </p:pic>
      <p:pic>
        <p:nvPicPr>
          <p:cNvPr id="4" name="Рисунок 3"/>
          <p:cNvPicPr/>
          <p:nvPr/>
        </p:nvPicPr>
        <p:blipFill>
          <a:blip r:embed="rId3" cstate="print">
            <a:lum bright="10000" contrast="40000"/>
          </a:blip>
          <a:srcRect/>
          <a:stretch>
            <a:fillRect/>
          </a:stretch>
        </p:blipFill>
        <p:spPr bwMode="auto">
          <a:xfrm>
            <a:off x="4947241" y="548680"/>
            <a:ext cx="3528392" cy="2854816"/>
          </a:xfrm>
          <a:prstGeom prst="rect">
            <a:avLst/>
          </a:prstGeom>
          <a:solidFill>
            <a:srgbClr val="FFFFFF"/>
          </a:solidFill>
        </p:spPr>
      </p:pic>
      <p:pic>
        <p:nvPicPr>
          <p:cNvPr id="5" name="Рисунок 4"/>
          <p:cNvPicPr/>
          <p:nvPr/>
        </p:nvPicPr>
        <p:blipFill>
          <a:blip r:embed="rId4" cstate="print">
            <a:lum bright="10000" contrast="40000"/>
          </a:blip>
          <a:srcRect/>
          <a:stretch>
            <a:fillRect/>
          </a:stretch>
        </p:blipFill>
        <p:spPr bwMode="auto">
          <a:xfrm>
            <a:off x="2995640" y="2420888"/>
            <a:ext cx="2512464" cy="3418825"/>
          </a:xfrm>
          <a:prstGeom prst="rect">
            <a:avLst/>
          </a:prstGeom>
          <a:solidFill>
            <a:srgbClr val="FFFFFF"/>
          </a:solidFill>
        </p:spPr>
      </p:pic>
    </p:spTree>
    <p:extLst>
      <p:ext uri="{BB962C8B-B14F-4D97-AF65-F5344CB8AC3E}">
        <p14:creationId xmlns:p14="http://schemas.microsoft.com/office/powerpoint/2010/main" val="4584514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827584" y="332656"/>
            <a:ext cx="7467600" cy="464228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Оценочный  лист занятия </a:t>
            </a:r>
            <a:endParaRPr lang="ru-RU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083991"/>
              </p:ext>
            </p:extLst>
          </p:nvPr>
        </p:nvGraphicFramePr>
        <p:xfrm>
          <a:off x="323531" y="1052738"/>
          <a:ext cx="8280915" cy="554461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1920"/>
                <a:gridCol w="1012226"/>
                <a:gridCol w="910197"/>
                <a:gridCol w="837167"/>
                <a:gridCol w="761450"/>
                <a:gridCol w="910197"/>
                <a:gridCol w="837167"/>
                <a:gridCol w="910197"/>
                <a:gridCol w="910197"/>
                <a:gridCol w="910197"/>
              </a:tblGrid>
              <a:tr h="14292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п/п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Ф.И.О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Организация рабочего места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Приёмы нанесения ударов молотком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Захват зубила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Умение пользоваться чертежами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Соблюдение технологий изготовления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Охрана труда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Количество баллов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Итог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 anchor="ctr"/>
                </a:tc>
              </a:tr>
              <a:tr h="29395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</a:tr>
              <a:tr h="29395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</a:tr>
              <a:tr h="29395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3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</a:tr>
              <a:tr h="29395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</a:tr>
              <a:tr h="29395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5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</a:tr>
              <a:tr h="29395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6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</a:tr>
              <a:tr h="29395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7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</a:tr>
              <a:tr h="29395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8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</a:tr>
              <a:tr h="29395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9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</a:tr>
              <a:tr h="29395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10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</a:tr>
              <a:tr h="29395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11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</a:tr>
              <a:tr h="29395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12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</a:tr>
              <a:tr h="29395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13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</a:tr>
              <a:tr h="29395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14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334" marR="19334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582341"/>
            <a:ext cx="842493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1. Какие </a:t>
            </a:r>
            <a:r>
              <a:rPr lang="ru-RU" sz="3200" dirty="0"/>
              <a:t>инструменты применяются при рубке металла?</a:t>
            </a:r>
          </a:p>
          <a:p>
            <a:endParaRPr lang="ru-RU" sz="3200" dirty="0" smtClean="0"/>
          </a:p>
          <a:p>
            <a:r>
              <a:rPr lang="ru-RU" sz="3200" dirty="0" smtClean="0"/>
              <a:t>2</a:t>
            </a:r>
            <a:r>
              <a:rPr lang="ru-RU" sz="3200" dirty="0"/>
              <a:t>. Как происходит процесс рубки металла?</a:t>
            </a:r>
          </a:p>
          <a:p>
            <a:endParaRPr lang="ru-RU" sz="3200" dirty="0" smtClean="0"/>
          </a:p>
          <a:p>
            <a:r>
              <a:rPr lang="ru-RU" sz="3200" dirty="0" smtClean="0"/>
              <a:t>3</a:t>
            </a:r>
            <a:r>
              <a:rPr lang="ru-RU" sz="3200" dirty="0"/>
              <a:t>. Какие существуют приемы рубки?</a:t>
            </a:r>
          </a:p>
          <a:p>
            <a:endParaRPr lang="ru-RU" sz="3200" dirty="0" smtClean="0"/>
          </a:p>
          <a:p>
            <a:r>
              <a:rPr lang="ru-RU" sz="3200" dirty="0" smtClean="0"/>
              <a:t>4</a:t>
            </a:r>
            <a:r>
              <a:rPr lang="ru-RU" sz="3200" dirty="0"/>
              <a:t>. Как производится механизация рубки</a:t>
            </a:r>
            <a:r>
              <a:rPr lang="ru-RU" sz="3200" dirty="0" smtClean="0"/>
              <a:t>?</a:t>
            </a:r>
            <a:endParaRPr lang="ru-RU" sz="3200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578673" y="188640"/>
            <a:ext cx="8136904" cy="100811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anchor="b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000" b="0" kern="1200" cap="small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Вопросы по  закреплению  темы</a:t>
            </a:r>
          </a:p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рубка </a:t>
            </a: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металла</a:t>
            </a: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2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1643050"/>
            <a:ext cx="7758138" cy="1285884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rgbClr val="0070C0"/>
                </a:solidFill>
              </a:rPr>
              <a:t>Спасибо за внимание!!!</a:t>
            </a:r>
            <a:endParaRPr lang="ru-RU" sz="4400" b="1" dirty="0">
              <a:solidFill>
                <a:srgbClr val="0070C0"/>
              </a:solidFill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28596" y="2786058"/>
            <a:ext cx="8143932" cy="1285884"/>
          </a:xfrm>
          <a:prstGeom prst="rect">
            <a:avLst/>
          </a:prstGeom>
        </p:spPr>
        <p:txBody>
          <a:bodyPr vert="horz" anchor="b">
            <a:normAutofit fontScale="92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small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Всем творческих успехов!!!</a:t>
            </a:r>
            <a:endParaRPr kumimoji="0" lang="ru-RU" sz="4400" b="1" i="0" u="none" strike="noStrike" kern="1200" cap="small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225</TotalTime>
  <Words>219</Words>
  <Application>Microsoft Office PowerPoint</Application>
  <PresentationFormat>Экран (4:3)</PresentationFormat>
  <Paragraphs>174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Эркер</vt:lpstr>
      <vt:lpstr>Ермакова Елена Ивановна,  мастер производственного обучения  ГБПОУ ИО  Зиминский железнодорожный техникум</vt:lpstr>
      <vt:lpstr>Презентация PowerPoint</vt:lpstr>
      <vt:lpstr>Презентация PowerPoint</vt:lpstr>
      <vt:lpstr>Презентация PowerPoint</vt:lpstr>
      <vt:lpstr>Последовательность учебно- тренировочных упражнений рубки металла</vt:lpstr>
      <vt:lpstr>Презентация PowerPoint</vt:lpstr>
      <vt:lpstr>Оценочный  лист занятия </vt:lpstr>
      <vt:lpstr>Презентация PowerPoint</vt:lpstr>
      <vt:lpstr>Спасибо за внимание!!!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Оксана</dc:creator>
  <cp:lastModifiedBy>Texnik</cp:lastModifiedBy>
  <cp:revision>28</cp:revision>
  <dcterms:created xsi:type="dcterms:W3CDTF">2019-04-14T03:19:03Z</dcterms:created>
  <dcterms:modified xsi:type="dcterms:W3CDTF">2025-01-23T12:35:30Z</dcterms:modified>
</cp:coreProperties>
</file>